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3" r:id="rId3"/>
  </p:sldMasterIdLst>
  <p:notesMasterIdLst>
    <p:notesMasterId r:id="rId20"/>
  </p:notesMasterIdLst>
  <p:sldIdLst>
    <p:sldId id="264" r:id="rId4"/>
    <p:sldId id="263" r:id="rId5"/>
    <p:sldId id="260" r:id="rId6"/>
    <p:sldId id="275" r:id="rId7"/>
    <p:sldId id="270" r:id="rId8"/>
    <p:sldId id="267" r:id="rId9"/>
    <p:sldId id="277" r:id="rId10"/>
    <p:sldId id="261" r:id="rId11"/>
    <p:sldId id="271" r:id="rId12"/>
    <p:sldId id="273" r:id="rId13"/>
    <p:sldId id="274" r:id="rId14"/>
    <p:sldId id="268" r:id="rId15"/>
    <p:sldId id="276" r:id="rId16"/>
    <p:sldId id="272" r:id="rId17"/>
    <p:sldId id="266" r:id="rId18"/>
    <p:sldId id="269" r:id="rId1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DFF"/>
    <a:srgbClr val="89C064"/>
    <a:srgbClr val="D6A300"/>
    <a:srgbClr val="9954CC"/>
    <a:srgbClr val="8F45C7"/>
    <a:srgbClr val="EAB200"/>
    <a:srgbClr val="FFC000"/>
    <a:srgbClr val="CE4A08"/>
    <a:srgbClr val="FFCF37"/>
    <a:srgbClr val="2C441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76" autoAdjust="0"/>
    <p:restoredTop sz="82898" autoAdjust="0"/>
  </p:normalViewPr>
  <p:slideViewPr>
    <p:cSldViewPr snapToGrid="0" showGuides="1">
      <p:cViewPr varScale="1">
        <p:scale>
          <a:sx n="92" d="100"/>
          <a:sy n="92" d="100"/>
        </p:scale>
        <p:origin x="1782" y="66"/>
      </p:cViewPr>
      <p:guideLst>
        <p:guide orient="horz" pos="2205"/>
        <p:guide pos="3863"/>
      </p:guideLst>
    </p:cSldViewPr>
  </p:slideViewPr>
  <p:notesTextViewPr>
    <p:cViewPr>
      <p:scale>
        <a:sx n="90" d="100"/>
        <a:sy n="9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8499F-E90C-4DC9-8D0E-BB03549C8065}" type="datetimeFigureOut">
              <a:rPr lang="zh-TW" altLang="en-US" smtClean="0"/>
              <a:t>2022/8/26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EB43F-18B8-4D5C-8CFB-F6CC9A9A532D}" type="slidenum">
              <a:rPr lang="zh-TW" altLang="en-US" smtClean="0"/>
              <a:t>‹#›</a:t>
            </a:fld>
            <a:endParaRPr lang="zh-TW" altLang="en-US"/>
          </a:p>
        </p:txBody>
      </p:sp>
    </p:spTree>
    <p:extLst>
      <p:ext uri="{BB962C8B-B14F-4D97-AF65-F5344CB8AC3E}">
        <p14:creationId xmlns:p14="http://schemas.microsoft.com/office/powerpoint/2010/main" val="421082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csugendergapinscience.org/work-packages/task-1/"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icsugendergapinscience.org/work-packages/task-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iupac.org/what-we-do/journals" TargetMode="External"/><Relationship Id="rId13" Type="http://schemas.openxmlformats.org/officeDocument/2006/relationships/hyperlink" Target="https://iupac.org/what-we-do/jcgm/" TargetMode="External"/><Relationship Id="rId3" Type="http://schemas.openxmlformats.org/officeDocument/2006/relationships/hyperlink" Target="https://iupac.org/what-we-do/nomenclature" TargetMode="External"/><Relationship Id="rId7" Type="http://schemas.openxmlformats.org/officeDocument/2006/relationships/hyperlink" Target="https://iupac.org/what-we-do/technical-reports" TargetMode="External"/><Relationship Id="rId12" Type="http://schemas.openxmlformats.org/officeDocument/2006/relationships/hyperlink" Target="https://iupac.org/what-we-do/award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iupac.org/what-we-do/projects" TargetMode="External"/><Relationship Id="rId11" Type="http://schemas.openxmlformats.org/officeDocument/2006/relationships/hyperlink" Target="https://iupac.org/what-we-do/conferences" TargetMode="External"/><Relationship Id="rId5" Type="http://schemas.openxmlformats.org/officeDocument/2006/relationships/hyperlink" Target="https://iupac.org/what-we-do/recommendations/" TargetMode="External"/><Relationship Id="rId10" Type="http://schemas.openxmlformats.org/officeDocument/2006/relationships/hyperlink" Target="https://iupac.org/what-we-do/databases" TargetMode="External"/><Relationship Id="rId4" Type="http://schemas.openxmlformats.org/officeDocument/2006/relationships/hyperlink" Target="https://iupac.org/what-we-do/periodic-table-of-elements/" TargetMode="External"/><Relationship Id="rId9" Type="http://schemas.openxmlformats.org/officeDocument/2006/relationships/hyperlink" Target="https://iupac.org/what-we-do/book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upac.org/what-we-do/journals/pure-and-applied-chemistry/" TargetMode="External"/><Relationship Id="rId7" Type="http://schemas.openxmlformats.org/officeDocument/2006/relationships/hyperlink" Target="https://iupac.org/color-book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iupac.org/body/050" TargetMode="External"/><Relationship Id="rId5" Type="http://schemas.openxmlformats.org/officeDocument/2006/relationships/hyperlink" Target="https://iupac.org/what-we-do/top-ten/" TargetMode="External"/><Relationship Id="rId4" Type="http://schemas.openxmlformats.org/officeDocument/2006/relationships/hyperlink" Target="https://iupac.org/what-we-do/journals/chemistry-internationa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e15ca0e25_3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International Union of Pure and Applied Chemistry (IUPAC) is the globally</a:t>
            </a:r>
            <a:r>
              <a:rPr lang="en-US" baseline="0" dirty="0"/>
              <a:t> recognized</a:t>
            </a:r>
            <a:r>
              <a:rPr lang="en-US" dirty="0"/>
              <a:t> union of chemistry organizations. It is often</a:t>
            </a:r>
            <a:r>
              <a:rPr lang="en-US" baseline="0" dirty="0"/>
              <a:t> described as the United Nations of Chemistry. </a:t>
            </a:r>
            <a:r>
              <a:rPr lang="en-US" dirty="0"/>
              <a:t>The Union is made up of Nations or National Adhering Organizations. It is also made up of other associated organizations, company associates, and yes, individual affiliate members. </a:t>
            </a:r>
          </a:p>
          <a:p>
            <a:pPr marL="0" lvl="0" indent="0" algn="l" rtl="0">
              <a:spcBef>
                <a:spcPts val="0"/>
              </a:spcBef>
              <a:spcAft>
                <a:spcPts val="0"/>
              </a:spcAft>
              <a:buNone/>
            </a:pPr>
            <a:endParaRPr dirty="0"/>
          </a:p>
        </p:txBody>
      </p:sp>
      <p:sp>
        <p:nvSpPr>
          <p:cNvPr id="200" name="Google Shape;200;g1e15ca0e25_3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676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IUPAC plays a major role in dissemination information about the Periodic Table and updates on it to the global community; </a:t>
            </a:r>
            <a:r>
              <a:rPr lang="en-AU" dirty="0"/>
              <a:t>The latest release of the Periodic Table (1 Dec 2018) includes the most recent updates released in June 2018 by the IUPAC Commission on Isotopic Abundances and Atomic Weights.</a:t>
            </a:r>
          </a:p>
          <a:p>
            <a:r>
              <a:rPr lang="en-US" dirty="0"/>
              <a:t>The Periodic Table Challenge is a fun activity aimed at younger chemists and designed to test their knowledge of the Periodic Table; the competition runs in English, Spanish, Arabic, Chinese, Russian and (soon) Italian; a higher level competition is available to those who score highly in the entry level competition.</a:t>
            </a:r>
          </a:p>
          <a:p>
            <a:endParaRPr lang="en-US" dirty="0"/>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10</a:t>
            </a:fld>
            <a:endParaRPr lang="zh-TW" altLang="en-US"/>
          </a:p>
        </p:txBody>
      </p:sp>
    </p:spTree>
    <p:extLst>
      <p:ext uri="{BB962C8B-B14F-4D97-AF65-F5344CB8AC3E}">
        <p14:creationId xmlns:p14="http://schemas.microsoft.com/office/powerpoint/2010/main" val="387714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2011 – in celebration of the International Year of Chemistry; held in &gt;40 countries</a:t>
            </a:r>
          </a:p>
          <a:p>
            <a:r>
              <a:rPr lang="en-US" dirty="0">
                <a:solidFill>
                  <a:schemeClr val="bg1"/>
                </a:solidFill>
              </a:rPr>
              <a:t>2019 – in celebration of the centenary of IUPAC/International Year of the Periodic Table; held in &gt;50 countries; theme Empowering Women in Chemistry</a:t>
            </a:r>
          </a:p>
          <a:p>
            <a:r>
              <a:rPr lang="en-US" dirty="0">
                <a:solidFill>
                  <a:schemeClr val="bg1"/>
                </a:solidFill>
              </a:rPr>
              <a:t>2020 -  &gt;200 different events held in &gt;50 countries; theme Building Bonds to Create Better Leaders </a:t>
            </a:r>
          </a:p>
          <a:p>
            <a:r>
              <a:rPr lang="en-US" dirty="0">
                <a:solidFill>
                  <a:schemeClr val="bg1"/>
                </a:solidFill>
              </a:rPr>
              <a:t>2021- theme Empowering Diversity in Science;</a:t>
            </a:r>
          </a:p>
          <a:p>
            <a:endParaRPr lang="en-US" dirty="0">
              <a:solidFill>
                <a:schemeClr val="bg1"/>
              </a:solidFill>
            </a:endParaRPr>
          </a:p>
          <a:p>
            <a:r>
              <a:rPr lang="en-GB" sz="1200" b="0" i="0" u="none" strike="noStrike" kern="1200" dirty="0">
                <a:solidFill>
                  <a:schemeClr val="tx1"/>
                </a:solidFill>
                <a:effectLst/>
                <a:latin typeface="+mn-lt"/>
                <a:ea typeface="+mn-ea"/>
                <a:cs typeface="+mn-cs"/>
              </a:rPr>
              <a:t>Reports such as the recent Breaking the Barriers report of RSC (UK) describe many “road blocks” to career progression. Although these issues affect both men and women, the UK data show that women are disproportionally affected. Thus strategies for encouraging creative and motivated young people of both genders to continue with chemistry are required, but also to ensure that many more women are represented in senior ranks.  An important reason for continuing to host GWB during the pandemic is to connect together young men and women chemists, many of whom will be feeling lonely or isolated during lockdown or work-from-home arrangements. With so many now familiar with video platforms such as Zoom, MS teams, Google  Teams, connecting chemists regionally has never been easier!</a:t>
            </a:r>
          </a:p>
          <a:p>
            <a:r>
              <a:rPr lang="en-GB" sz="1200" b="0" i="0" u="none" strike="noStrike" kern="1200" dirty="0">
                <a:solidFill>
                  <a:schemeClr val="tx1"/>
                </a:solidFill>
                <a:effectLst/>
                <a:latin typeface="+mn-lt"/>
                <a:ea typeface="+mn-ea"/>
                <a:cs typeface="+mn-cs"/>
              </a:rPr>
              <a:t>A project team has been set up to connect GWB breakfast organisers, and to coordinate efforts to reduce the gender gap around the globe.</a:t>
            </a:r>
          </a:p>
          <a:p>
            <a:r>
              <a:rPr lang="en-GB" sz="1200" b="0" i="0" u="none" strike="noStrike" kern="1200" dirty="0">
                <a:solidFill>
                  <a:schemeClr val="tx1"/>
                </a:solidFill>
                <a:effectLst/>
                <a:latin typeface="+mn-lt"/>
                <a:ea typeface="+mn-ea"/>
                <a:cs typeface="+mn-cs"/>
              </a:rPr>
              <a:t> </a:t>
            </a:r>
          </a:p>
          <a:p>
            <a:endParaRPr lang="en-US" dirty="0">
              <a:solidFill>
                <a:schemeClr val="bg1"/>
              </a:solidFill>
            </a:endParaRPr>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11</a:t>
            </a:fld>
            <a:endParaRPr lang="zh-TW" altLang="en-US"/>
          </a:p>
        </p:txBody>
      </p:sp>
    </p:spTree>
    <p:extLst>
      <p:ext uri="{BB962C8B-B14F-4D97-AF65-F5344CB8AC3E}">
        <p14:creationId xmlns:p14="http://schemas.microsoft.com/office/powerpoint/2010/main" val="167802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2 years, an NAO of IUPAC hosts a World Chemistry Congress together with the General Assembly and Council meetings of IUPAC. The scientific meeting showcases the very best and most current chemistry from leading chemistry specialists, together with specialist symposia (chemical education, green chemistry, history of chemistry </a:t>
            </a:r>
            <a:r>
              <a:rPr lang="en-US" dirty="0" err="1"/>
              <a:t>etc</a:t>
            </a:r>
            <a:r>
              <a:rPr lang="en-US" dirty="0"/>
              <a:t>). The General Assembly and Council meetings  are the main business meetings in which all sectors of IUPAC come together to review progress and to plan the next activities. New NAO members are accepted at the Council meeting, and elections are held for senior leadership positions within IUPAC.</a:t>
            </a:r>
          </a:p>
          <a:p>
            <a:endParaRPr lang="en-US" dirty="0"/>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12</a:t>
            </a:fld>
            <a:endParaRPr lang="zh-TW" altLang="en-US"/>
          </a:p>
        </p:txBody>
      </p:sp>
    </p:spTree>
    <p:extLst>
      <p:ext uri="{BB962C8B-B14F-4D97-AF65-F5344CB8AC3E}">
        <p14:creationId xmlns:p14="http://schemas.microsoft.com/office/powerpoint/2010/main" val="340767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a:t>
            </a:r>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13</a:t>
            </a:fld>
            <a:endParaRPr lang="zh-TW" altLang="en-US"/>
          </a:p>
        </p:txBody>
      </p:sp>
    </p:spTree>
    <p:extLst>
      <p:ext uri="{BB962C8B-B14F-4D97-AF65-F5344CB8AC3E}">
        <p14:creationId xmlns:p14="http://schemas.microsoft.com/office/powerpoint/2010/main" val="311735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IUPAC offers a number of awards to </a:t>
            </a:r>
            <a:r>
              <a:rPr lang="en-AU" dirty="0" err="1"/>
              <a:t>honor</a:t>
            </a:r>
            <a:r>
              <a:rPr lang="en-AU" dirty="0"/>
              <a:t> scientific contributions and expertise.  The slide shows three awards that </a:t>
            </a:r>
            <a:r>
              <a:rPr lang="en-AU"/>
              <a:t>have imminent </a:t>
            </a:r>
            <a:r>
              <a:rPr lang="en-AU" dirty="0"/>
              <a:t>closing dates, but a full list of all IUPACs prizes and awards is available from the website:</a:t>
            </a:r>
          </a:p>
          <a:p>
            <a:r>
              <a:rPr lang="en-AU" b="1" dirty="0"/>
              <a:t>IUPAC-SOLVAY International Award for Young Chemists</a:t>
            </a:r>
            <a:br>
              <a:rPr lang="en-AU" b="1" dirty="0"/>
            </a:br>
            <a:r>
              <a:rPr lang="en-AU" dirty="0"/>
              <a:t>Established in 2000 to encourage outstanding young research scientists at the beginning of their careers. The awards are given for the most outstanding Ph.D. theses in the general area of the chemical sciences, as described in a 1000-word essay.</a:t>
            </a:r>
          </a:p>
          <a:p>
            <a:r>
              <a:rPr lang="en-AU" b="1" dirty="0"/>
              <a:t>IUPAC-</a:t>
            </a:r>
            <a:r>
              <a:rPr lang="en-AU" b="1" dirty="0" err="1"/>
              <a:t>ThalesNano</a:t>
            </a:r>
            <a:r>
              <a:rPr lang="en-AU" b="1" dirty="0"/>
              <a:t> Prize in Flow Chemistry</a:t>
            </a:r>
            <a:br>
              <a:rPr lang="en-AU" b="1" dirty="0"/>
            </a:br>
            <a:r>
              <a:rPr lang="en-AU" dirty="0"/>
              <a:t>Established to </a:t>
            </a:r>
            <a:r>
              <a:rPr lang="en-AU" dirty="0" err="1"/>
              <a:t>honor</a:t>
            </a:r>
            <a:r>
              <a:rPr lang="en-AU" dirty="0"/>
              <a:t> an internationally recognized scientist, whose activities or published accounts have made an outstanding contribution in the field of flow chemistry in academia or industry.</a:t>
            </a:r>
          </a:p>
          <a:p>
            <a:r>
              <a:rPr lang="en-AU" b="1" dirty="0"/>
              <a:t>IUPAC-Zhejiang NHU International Award for Advancements in Green Chemistry </a:t>
            </a:r>
            <a:r>
              <a:rPr lang="en-AU" dirty="0"/>
              <a:t>Established to encourage young and experienced chemists, and to emphasize the importance of advancements in Green Chemistry and the value of sciences to human progress. The award covers all the topics of Green Chemistry, such as Green and Renewable Feedstocks, Green Synthetic Routes, Green Solvents, Green Catalysis, Green products, Green Energy, and as broadly defined by OECD as Sustainable Chemistry.</a:t>
            </a:r>
            <a:br>
              <a:rPr lang="en-AU" i="1" dirty="0"/>
            </a:br>
            <a:endParaRPr lang="en-US" dirty="0"/>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14</a:t>
            </a:fld>
            <a:endParaRPr lang="zh-TW" altLang="en-US"/>
          </a:p>
        </p:txBody>
      </p:sp>
    </p:spTree>
    <p:extLst>
      <p:ext uri="{BB962C8B-B14F-4D97-AF65-F5344CB8AC3E}">
        <p14:creationId xmlns:p14="http://schemas.microsoft.com/office/powerpoint/2010/main" val="1730468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Mathematical and natural sciences have long and </a:t>
            </a:r>
            <a:r>
              <a:rPr lang="en-AU" dirty="0" err="1"/>
              <a:t>honorable</a:t>
            </a:r>
            <a:r>
              <a:rPr lang="en-AU" dirty="0"/>
              <a:t> traditions of participation by highly creative women contributors. However, the percentages of women scientists remain shockingly low and there is a significant gender gap at all levels between women and men. Barriers to achievement by women persist, especially in developing countries.</a:t>
            </a:r>
          </a:p>
          <a:p>
            <a:r>
              <a:rPr lang="en-AU" dirty="0"/>
              <a:t>The project </a:t>
            </a:r>
            <a:r>
              <a:rPr lang="en-AU" b="1" dirty="0"/>
              <a:t>“A Global Approach to the Gender Gap in Mathematical, Computing, and Natural Sciences: How to Measure It, How to Reduce It?”</a:t>
            </a:r>
            <a:r>
              <a:rPr lang="en-AU" dirty="0"/>
              <a:t> has produced sound data to support the choices of interventions that ICSU and member unions can feasibly undertake.</a:t>
            </a:r>
          </a:p>
          <a:p>
            <a:r>
              <a:rPr lang="en-AU" dirty="0"/>
              <a:t>Currently, existing data on participation of women in the mathematical and natural sciences is scattered, outdated, and inconsistent across regions and research fields. The project provided evidence to support the making of informed decisions on science policy. Temporal trends were included, as the situation of women in science is constantly evolving, sometimes with some negative developments. Data was collected via both a </a:t>
            </a:r>
            <a:r>
              <a:rPr lang="en-AU" dirty="0">
                <a:hlinkClick r:id="rId3"/>
              </a:rPr>
              <a:t>joint global survey</a:t>
            </a:r>
            <a:r>
              <a:rPr lang="en-AU" dirty="0"/>
              <a:t> and a </a:t>
            </a:r>
            <a:r>
              <a:rPr lang="en-AU" dirty="0">
                <a:hlinkClick r:id="rId4"/>
              </a:rPr>
              <a:t>bibliographic study of publication patterns</a:t>
            </a:r>
            <a:r>
              <a:rPr lang="en-AU" dirty="0"/>
              <a:t>. The survey reached 45,000 respondents in more than 130 countries using at least 10 languages, while the study of publication patterns </a:t>
            </a:r>
            <a:r>
              <a:rPr lang="en-AU" dirty="0" err="1"/>
              <a:t>analyzed</a:t>
            </a:r>
            <a:r>
              <a:rPr lang="en-AU" dirty="0"/>
              <a:t> comprehensive metadata sources corresponding to publications of more than 500,000 scientists since 1970. Contrasts and common ground across regions and cultures, less developed and highly developed countries, men and women, mathematical and natural sciences, were highlighted.</a:t>
            </a:r>
          </a:p>
          <a:p>
            <a:endParaRPr lang="en-US" dirty="0"/>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15</a:t>
            </a:fld>
            <a:endParaRPr lang="zh-TW" altLang="en-US"/>
          </a:p>
        </p:txBody>
      </p:sp>
    </p:spTree>
    <p:extLst>
      <p:ext uri="{BB962C8B-B14F-4D97-AF65-F5344CB8AC3E}">
        <p14:creationId xmlns:p14="http://schemas.microsoft.com/office/powerpoint/2010/main" val="171950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IYCN has been set up to better connect and empower young chemists globally. Its mission is to </a:t>
            </a:r>
            <a:r>
              <a:rPr lang="en-AU" sz="1200" b="0" i="0" kern="1200" dirty="0">
                <a:solidFill>
                  <a:schemeClr val="tx1"/>
                </a:solidFill>
                <a:effectLst/>
                <a:latin typeface="+mn-lt"/>
                <a:ea typeface="+mn-ea"/>
                <a:cs typeface="+mn-cs"/>
              </a:rPr>
              <a:t>support and advocate for younger scientists working across the chemical sciences towards a globally sustainable future. I</a:t>
            </a:r>
            <a:r>
              <a:rPr lang="en-AU" sz="1200" kern="1200" dirty="0">
                <a:solidFill>
                  <a:schemeClr val="tx1"/>
                </a:solidFill>
                <a:effectLst/>
                <a:latin typeface="+mn-lt"/>
                <a:ea typeface="+mn-ea"/>
                <a:cs typeface="+mn-cs"/>
              </a:rPr>
              <a:t>n most developing countries national chemical societies do not have key programs for the sustainable integration of students and early career professionals.  IYCN aims to develop into a network of early career chemists and establish a lasting system to foster growth and mentorship in chemistry. In partnership with IUPAC,  IYCN has set up </a:t>
            </a:r>
            <a:r>
              <a:rPr lang="en-AU" sz="1200" kern="1200" dirty="0" err="1">
                <a:solidFill>
                  <a:schemeClr val="tx1"/>
                </a:solidFill>
                <a:effectLst/>
                <a:latin typeface="+mn-lt"/>
                <a:ea typeface="+mn-ea"/>
                <a:cs typeface="+mn-cs"/>
              </a:rPr>
              <a:t>ChemVoices</a:t>
            </a:r>
            <a:r>
              <a:rPr lang="en-AU" sz="1200" kern="1200" dirty="0">
                <a:solidFill>
                  <a:schemeClr val="tx1"/>
                </a:solidFill>
                <a:effectLst/>
                <a:latin typeface="+mn-lt"/>
                <a:ea typeface="+mn-ea"/>
                <a:cs typeface="+mn-cs"/>
              </a:rPr>
              <a:t>, a website created to showcase the talents and impact of early-career scientists worldwide. IYCN also runs a Sustainable Goals Development website.</a:t>
            </a:r>
            <a:endParaRPr lang="en-AU" b="1" dirty="0">
              <a:effectLst/>
            </a:endParaRPr>
          </a:p>
          <a:p>
            <a:endParaRPr lang="en-US" dirty="0"/>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16</a:t>
            </a:fld>
            <a:endParaRPr lang="zh-TW" altLang="en-US"/>
          </a:p>
        </p:txBody>
      </p:sp>
    </p:spTree>
    <p:extLst>
      <p:ext uri="{BB962C8B-B14F-4D97-AF65-F5344CB8AC3E}">
        <p14:creationId xmlns:p14="http://schemas.microsoft.com/office/powerpoint/2010/main" val="244497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VISION of IUPAC is to be the indispensable worldwide resource for chemistry. The MISSION is to provide objective scientific expertise and to develop the essential tools for the application for chemical knowledge for the benefit of humankind and the world. Our VALUES center on scientific excellence, communication, transparency, diversity and ethical behavior. </a:t>
            </a:r>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2</a:t>
            </a:fld>
            <a:endParaRPr lang="zh-TW" altLang="en-US"/>
          </a:p>
        </p:txBody>
      </p:sp>
    </p:spTree>
    <p:extLst>
      <p:ext uri="{BB962C8B-B14F-4D97-AF65-F5344CB8AC3E}">
        <p14:creationId xmlns:p14="http://schemas.microsoft.com/office/powerpoint/2010/main" val="329524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IUPAC do?</a:t>
            </a:r>
          </a:p>
          <a:p>
            <a:r>
              <a:rPr lang="en-AU" dirty="0"/>
              <a:t>The International Union of Pure and Applied Chemistry (IUPAC) is the world authority on chemical </a:t>
            </a:r>
            <a:r>
              <a:rPr lang="en-AU" dirty="0">
                <a:hlinkClick r:id="rId3"/>
              </a:rPr>
              <a:t>nomenclature,</a:t>
            </a:r>
            <a:r>
              <a:rPr lang="en-AU" dirty="0"/>
              <a:t> terminology (including the naming of new elements in the </a:t>
            </a:r>
            <a:r>
              <a:rPr lang="en-AU" dirty="0">
                <a:hlinkClick r:id="rId4"/>
              </a:rPr>
              <a:t>periodic table</a:t>
            </a:r>
            <a:r>
              <a:rPr lang="en-AU" dirty="0"/>
              <a:t>),  standardized methods for measurement, atomic weights and many other critically-evaluated data.  It develops and maintains </a:t>
            </a:r>
            <a:r>
              <a:rPr lang="en-AU" dirty="0">
                <a:hlinkClick r:id="rId5"/>
              </a:rPr>
              <a:t>Recommendations</a:t>
            </a:r>
            <a:r>
              <a:rPr lang="en-AU" dirty="0"/>
              <a:t> that create a common language for the global chemistry community. The scientific work of IUPAC is conducted largely through a formal </a:t>
            </a:r>
            <a:r>
              <a:rPr lang="en-AU" dirty="0">
                <a:hlinkClick r:id="rId6"/>
              </a:rPr>
              <a:t>Project System</a:t>
            </a:r>
            <a:r>
              <a:rPr lang="en-AU" dirty="0"/>
              <a:t> in which proposals from chemists around the world are peer-reviewed and, if meritorious, are approved and supported. In addition, IUPAC has many other wide-ranging activities that ultimately impact both the chemical profession and the worldwide community as a whole. These include the publishing of </a:t>
            </a:r>
            <a:r>
              <a:rPr lang="en-AU" dirty="0">
                <a:hlinkClick r:id="rId7"/>
              </a:rPr>
              <a:t>technical reports</a:t>
            </a:r>
            <a:r>
              <a:rPr lang="en-AU" dirty="0"/>
              <a:t>, </a:t>
            </a:r>
            <a:r>
              <a:rPr lang="en-AU" dirty="0">
                <a:hlinkClick r:id="rId8"/>
              </a:rPr>
              <a:t>journals</a:t>
            </a:r>
            <a:r>
              <a:rPr lang="en-AU" dirty="0"/>
              <a:t>, </a:t>
            </a:r>
            <a:r>
              <a:rPr lang="en-AU" dirty="0">
                <a:hlinkClick r:id="rId9"/>
              </a:rPr>
              <a:t>books,</a:t>
            </a:r>
            <a:r>
              <a:rPr lang="en-AU" dirty="0"/>
              <a:t> </a:t>
            </a:r>
            <a:r>
              <a:rPr lang="en-AU" dirty="0">
                <a:hlinkClick r:id="rId10"/>
              </a:rPr>
              <a:t>databases</a:t>
            </a:r>
            <a:r>
              <a:rPr lang="en-AU" dirty="0"/>
              <a:t> and other information resources that facilitate the conduct of scientific research, </a:t>
            </a:r>
            <a:r>
              <a:rPr lang="en-AU" dirty="0">
                <a:hlinkClick r:id="rId11"/>
              </a:rPr>
              <a:t>conferences</a:t>
            </a:r>
            <a:r>
              <a:rPr lang="en-AU" dirty="0"/>
              <a:t>, and the provision of </a:t>
            </a:r>
            <a:r>
              <a:rPr lang="en-AU" dirty="0">
                <a:hlinkClick r:id="rId12"/>
              </a:rPr>
              <a:t>awards</a:t>
            </a:r>
            <a:r>
              <a:rPr lang="en-AU" dirty="0"/>
              <a:t> for the recognition of scientific excellence. IUPAC is also involved in joint projects with other organizations; for example the Joint Committee for Guides in Metrology (</a:t>
            </a:r>
            <a:r>
              <a:rPr lang="en-AU" dirty="0">
                <a:hlinkClick r:id="rId13"/>
              </a:rPr>
              <a:t>JCGM</a:t>
            </a:r>
            <a:r>
              <a:rPr lang="en-AU" dirty="0"/>
              <a:t>) or the Office for the Prohibition of Chemical Weapons (OPCW). In recent years, IUPAC has become active is setting up networks of chemists with common interests (</a:t>
            </a:r>
            <a:r>
              <a:rPr lang="en-AU" dirty="0" err="1"/>
              <a:t>eg.</a:t>
            </a:r>
            <a:r>
              <a:rPr lang="en-AU" dirty="0"/>
              <a:t> chemical education in developing countries, green chemistry and sustainability)</a:t>
            </a:r>
            <a:endParaRPr lang="en-US" dirty="0"/>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3</a:t>
            </a:fld>
            <a:endParaRPr lang="zh-TW" altLang="en-US"/>
          </a:p>
        </p:txBody>
      </p:sp>
    </p:spTree>
    <p:extLst>
      <p:ext uri="{BB962C8B-B14F-4D97-AF65-F5344CB8AC3E}">
        <p14:creationId xmlns:p14="http://schemas.microsoft.com/office/powerpoint/2010/main" val="225881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and Disseminate …</a:t>
            </a:r>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4</a:t>
            </a:fld>
            <a:endParaRPr lang="zh-TW" altLang="en-US"/>
          </a:p>
        </p:txBody>
      </p:sp>
    </p:spTree>
    <p:extLst>
      <p:ext uri="{BB962C8B-B14F-4D97-AF65-F5344CB8AC3E}">
        <p14:creationId xmlns:p14="http://schemas.microsoft.com/office/powerpoint/2010/main" val="317667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Volunteers work in many capacities within IUPAC: (</a:t>
            </a:r>
            <a:r>
              <a:rPr lang="en-US" dirty="0" err="1"/>
              <a:t>i</a:t>
            </a:r>
            <a:r>
              <a:rPr lang="en-US" dirty="0"/>
              <a:t>) as Division titular or associate members, and as national representatives). Divisional committees meet regularly (at least once a year) to discuss scientific and policy business relevant to Division; (ii) as members of Standing Committees (</a:t>
            </a:r>
            <a:r>
              <a:rPr lang="en-US" dirty="0" err="1"/>
              <a:t>eg.</a:t>
            </a:r>
            <a:r>
              <a:rPr lang="en-US" dirty="0"/>
              <a:t> education, green chemistry, ethics) set up by the IUPAC Council; (iii) as members of project “Task groups”  set up to conduct the scientific business  of IUPAC. The majority of volunteers find out about the way IUPAC works by becoming first a member of a task group, and later nominating for a Divisional or Standing Committee 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Currently IUPAC has over 2000 volunteers working on projects or on its committees. </a:t>
            </a:r>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5</a:t>
            </a:fld>
            <a:endParaRPr lang="zh-TW" altLang="en-US"/>
          </a:p>
        </p:txBody>
      </p:sp>
    </p:spTree>
    <p:extLst>
      <p:ext uri="{BB962C8B-B14F-4D97-AF65-F5344CB8AC3E}">
        <p14:creationId xmlns:p14="http://schemas.microsoft.com/office/powerpoint/2010/main" val="61389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Distinguished Women in Chemistry or Chemical Engineering awards program, initiated as part of the 2011 International Year of Chemistry celebrations, was created to acknowledge and promote the work of women chemists/chemical engineers worldwide. These 12 awardees are selected each biennium based on excellence in basic or applied research, distinguished accomplishments in teaching or education, or demonstrated leadership or managerial excellence in the chemical sciences. The Awards Committee has been particularly interested in nominees with a history of leadership and/or community service during their careers. </a:t>
            </a:r>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6</a:t>
            </a:fld>
            <a:endParaRPr lang="zh-TW" altLang="en-US"/>
          </a:p>
        </p:txBody>
      </p:sp>
    </p:spTree>
    <p:extLst>
      <p:ext uri="{BB962C8B-B14F-4D97-AF65-F5344CB8AC3E}">
        <p14:creationId xmlns:p14="http://schemas.microsoft.com/office/powerpoint/2010/main" val="333660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AU" i="1" dirty="0"/>
            </a:br>
            <a:endParaRPr lang="en-US" dirty="0"/>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7</a:t>
            </a:fld>
            <a:endParaRPr lang="zh-TW" altLang="en-US"/>
          </a:p>
        </p:txBody>
      </p:sp>
    </p:spTree>
    <p:extLst>
      <p:ext uri="{BB962C8B-B14F-4D97-AF65-F5344CB8AC3E}">
        <p14:creationId xmlns:p14="http://schemas.microsoft.com/office/powerpoint/2010/main" val="233614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IUPAC disseminates the output of its scientific activities through a variety of channels, including journals that are produced in partnership with major STM publishing houses.  The journals include:</a:t>
            </a:r>
          </a:p>
          <a:p>
            <a:r>
              <a:rPr lang="en-AU" b="1" i="1" dirty="0">
                <a:hlinkClick r:id="rId3"/>
              </a:rPr>
              <a:t>Pure and Applied Chemistry</a:t>
            </a:r>
            <a:r>
              <a:rPr lang="en-AU" dirty="0">
                <a:hlinkClick r:id="rId3"/>
              </a:rPr>
              <a:t> (</a:t>
            </a:r>
            <a:r>
              <a:rPr lang="en-AU" i="1" dirty="0">
                <a:hlinkClick r:id="rId3"/>
              </a:rPr>
              <a:t>PAC</a:t>
            </a:r>
            <a:r>
              <a:rPr lang="en-AU" dirty="0">
                <a:hlinkClick r:id="rId3"/>
              </a:rPr>
              <a:t>)</a:t>
            </a:r>
            <a:br>
              <a:rPr lang="en-AU" dirty="0"/>
            </a:br>
            <a:r>
              <a:rPr lang="en-AU" dirty="0"/>
              <a:t>IUPAC’s official journal is published monthly and includes recommendations, technical reports, and lectures from conferences. </a:t>
            </a:r>
            <a:r>
              <a:rPr lang="en-AU" i="1" dirty="0"/>
              <a:t>PAC</a:t>
            </a:r>
            <a:r>
              <a:rPr lang="en-AU" dirty="0"/>
              <a:t> is published in partnership with De Gruyter and the online version is available on the publisher’s website.</a:t>
            </a:r>
            <a:br>
              <a:rPr lang="en-AU" dirty="0"/>
            </a:br>
            <a:r>
              <a:rPr lang="en-AU" b="1" i="1" dirty="0">
                <a:hlinkClick r:id="rId4"/>
              </a:rPr>
              <a:t>Chemistry International</a:t>
            </a:r>
            <a:r>
              <a:rPr lang="en-AU" dirty="0">
                <a:hlinkClick r:id="rId4"/>
              </a:rPr>
              <a:t> (</a:t>
            </a:r>
            <a:r>
              <a:rPr lang="en-AU" i="1" dirty="0">
                <a:hlinkClick r:id="rId4"/>
              </a:rPr>
              <a:t>CI</a:t>
            </a:r>
            <a:r>
              <a:rPr lang="en-AU" dirty="0">
                <a:hlinkClick r:id="rId4"/>
              </a:rPr>
              <a:t>)</a:t>
            </a:r>
            <a:br>
              <a:rPr lang="en-AU" dirty="0"/>
            </a:br>
            <a:r>
              <a:rPr lang="en-AU" dirty="0"/>
              <a:t>IUPAC’s news magazine is published bimonthly and keeps you informed of IUPAC’s activities. </a:t>
            </a:r>
            <a:r>
              <a:rPr lang="en-AU" i="1" dirty="0"/>
              <a:t>CI</a:t>
            </a:r>
            <a:r>
              <a:rPr lang="en-AU" dirty="0"/>
              <a:t> is published in partnership with De Gruyter and the online version is available on the publisher’s website.</a:t>
            </a:r>
            <a:br>
              <a:rPr lang="en-AU" dirty="0"/>
            </a:br>
            <a:r>
              <a:rPr lang="en-AU" dirty="0"/>
              <a:t>An initiative in recognition of IUPAC’s Centenary in 2019 and which end goal is to showcase the value of Chemistry (and chemists!) and to inform the general public as to how the chemical sciences contribute to the well-being of Society and the sustainability of Planet Earth is to publish each year the </a:t>
            </a:r>
            <a:r>
              <a:rPr lang="en-AU" dirty="0">
                <a:hlinkClick r:id="rId5"/>
              </a:rPr>
              <a:t>Top 10 Emerging Technologies in Chemistry</a:t>
            </a:r>
            <a:r>
              <a:rPr lang="en-AU" dirty="0"/>
              <a:t>.</a:t>
            </a:r>
          </a:p>
          <a:p>
            <a:r>
              <a:rPr lang="en-AU" b="1" i="1" dirty="0"/>
              <a:t>Chemistry Teacher International</a:t>
            </a:r>
            <a:r>
              <a:rPr lang="en-AU" dirty="0"/>
              <a:t> (</a:t>
            </a:r>
            <a:r>
              <a:rPr lang="en-AU" i="1" dirty="0"/>
              <a:t>CTI</a:t>
            </a:r>
            <a:r>
              <a:rPr lang="en-AU" dirty="0"/>
              <a:t>)</a:t>
            </a:r>
            <a:br>
              <a:rPr lang="en-AU" dirty="0"/>
            </a:br>
            <a:r>
              <a:rPr lang="en-AU" dirty="0"/>
              <a:t>Peer-reviewed Open Access journal from the </a:t>
            </a:r>
            <a:r>
              <a:rPr lang="en-AU" dirty="0">
                <a:hlinkClick r:id="rId6"/>
              </a:rPr>
              <a:t>Committee on Chemistry Education</a:t>
            </a:r>
            <a:r>
              <a:rPr lang="en-AU" dirty="0"/>
              <a:t> (CCE), </a:t>
            </a:r>
            <a:r>
              <a:rPr lang="en-AU" i="1" dirty="0"/>
              <a:t>CTI</a:t>
            </a:r>
            <a:r>
              <a:rPr lang="en-AU" dirty="0"/>
              <a:t> aims to be a platform for teachers of all levels, focusing on researchers in chemistry education. It is published in partnership with De Gruyter and the online version is available on the publisher’s website</a:t>
            </a:r>
            <a:br>
              <a:rPr lang="en-AU" dirty="0"/>
            </a:br>
            <a:r>
              <a:rPr lang="en-AU" dirty="0"/>
              <a:t>The 1st issue of CTI was published in July 2019.</a:t>
            </a:r>
          </a:p>
          <a:p>
            <a:r>
              <a:rPr lang="en-AU" dirty="0"/>
              <a:t>UPAC is the universally-recognized authority on chemical nomenclature and terminology. IUPAC develops recommendations to establish  unambiguous, uniform, and consistent nomenclature and terminology for specific scientific fields, usually presented as: glossaries of terms for specific chemical disciplines; definitions of terms relating to a group of properties; nomenclature of chemical compounds and their classes; terminology, symbols, and units in a specific field; classifications and uses of terms in a specific field; and conventions and standards of practice for presenting data in a specific field. The Recommendations are published in </a:t>
            </a:r>
            <a:r>
              <a:rPr lang="en-AU" i="1" dirty="0"/>
              <a:t>Pure </a:t>
            </a:r>
            <a:r>
              <a:rPr lang="en-AU" i="1" dirty="0" err="1"/>
              <a:t>App.Chem</a:t>
            </a:r>
            <a:r>
              <a:rPr lang="en-AU" i="1" dirty="0"/>
              <a:t>.</a:t>
            </a:r>
            <a:r>
              <a:rPr lang="en-AU" i="0" dirty="0"/>
              <a:t> and also </a:t>
            </a:r>
            <a:r>
              <a:rPr lang="en-AU" dirty="0"/>
              <a:t>appear in the IUPAC Standards Online one year after publication in </a:t>
            </a:r>
            <a:r>
              <a:rPr lang="en-AU" i="1" dirty="0"/>
              <a:t>PAC.</a:t>
            </a:r>
            <a:r>
              <a:rPr lang="en-AU" dirty="0"/>
              <a:t> Information on chemical terminology can also be accessed through the IUPAC </a:t>
            </a:r>
            <a:r>
              <a:rPr lang="en-AU" dirty="0">
                <a:hlinkClick r:id="rId7"/>
              </a:rPr>
              <a:t>Color </a:t>
            </a:r>
            <a:r>
              <a:rPr lang="en-AU" dirty="0" err="1">
                <a:hlinkClick r:id="rId7"/>
              </a:rPr>
              <a:t>Books</a:t>
            </a:r>
            <a:r>
              <a:rPr lang="en-AU" dirty="0" err="1"/>
              <a:t>.IUPAC</a:t>
            </a:r>
            <a:r>
              <a:rPr lang="en-AU" dirty="0"/>
              <a:t>  Technical Reports are scientific publications resulting from IUPAC projects or other research activities related to: the compilation and critical evaluations of data, or of parameters and equations; the critical assessment of methods and techniques; guidelines for the presentation of methods of analysis or for the calibration of instruments; determinations of specific elements or compounds in selected samples in special environments; studies of the biodegradability of materials; chemical process control aspects; and evaluations of properties of specific materials. The manuscripts are reviewed by the IUPAC International Committee on Terminology, Nomenclature and Symbols  for consistency of nomenclature and symbols usage with current IUPAC standards. </a:t>
            </a:r>
            <a:endParaRPr lang="en-US" dirty="0"/>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8</a:t>
            </a:fld>
            <a:endParaRPr lang="zh-TW" altLang="en-US"/>
          </a:p>
        </p:txBody>
      </p:sp>
    </p:spTree>
    <p:extLst>
      <p:ext uri="{BB962C8B-B14F-4D97-AF65-F5344CB8AC3E}">
        <p14:creationId xmlns:p14="http://schemas.microsoft.com/office/powerpoint/2010/main" val="317667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put some notes here to explain</a:t>
            </a:r>
          </a:p>
        </p:txBody>
      </p:sp>
      <p:sp>
        <p:nvSpPr>
          <p:cNvPr id="4" name="Slide Number Placeholder 3"/>
          <p:cNvSpPr>
            <a:spLocks noGrp="1"/>
          </p:cNvSpPr>
          <p:nvPr>
            <p:ph type="sldNum" sz="quarter" idx="5"/>
          </p:nvPr>
        </p:nvSpPr>
        <p:spPr/>
        <p:txBody>
          <a:bodyPr/>
          <a:lstStyle/>
          <a:p>
            <a:fld id="{03AEB43F-18B8-4D5C-8CFB-F6CC9A9A532D}" type="slidenum">
              <a:rPr lang="zh-TW" altLang="en-US" smtClean="0"/>
              <a:t>9</a:t>
            </a:fld>
            <a:endParaRPr lang="zh-TW" altLang="en-US"/>
          </a:p>
        </p:txBody>
      </p:sp>
    </p:spTree>
    <p:extLst>
      <p:ext uri="{BB962C8B-B14F-4D97-AF65-F5344CB8AC3E}">
        <p14:creationId xmlns:p14="http://schemas.microsoft.com/office/powerpoint/2010/main" val="365979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36408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218368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243670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6"/>
        <p:cNvGrpSpPr/>
        <p:nvPr/>
      </p:nvGrpSpPr>
      <p:grpSpPr>
        <a:xfrm>
          <a:off x="0" y="0"/>
          <a:ext cx="0" cy="0"/>
          <a:chOff x="0" y="0"/>
          <a:chExt cx="0" cy="0"/>
        </a:xfrm>
      </p:grpSpPr>
      <p:pic>
        <p:nvPicPr>
          <p:cNvPr id="7" name="Google Shape;7;p2" descr="G:\002-KIMS BUSINESS\007-02-Googleslidesppt\02-GSppt-Contents-Kim\20170429\07-\item01.png"/>
          <p:cNvPicPr preferRelativeResize="0"/>
          <p:nvPr/>
        </p:nvPicPr>
        <p:blipFill rotWithShape="1">
          <a:blip r:embed="rId2">
            <a:alphaModFix/>
          </a:blip>
          <a:srcRect/>
          <a:stretch/>
        </p:blipFill>
        <p:spPr>
          <a:xfrm>
            <a:off x="1863256" y="414253"/>
            <a:ext cx="8553200" cy="4339200"/>
          </a:xfrm>
          <a:prstGeom prst="rect">
            <a:avLst/>
          </a:prstGeom>
          <a:noFill/>
          <a:ln>
            <a:noFill/>
          </a:ln>
        </p:spPr>
      </p:pic>
      <p:grpSp>
        <p:nvGrpSpPr>
          <p:cNvPr id="8" name="Google Shape;8;p2"/>
          <p:cNvGrpSpPr/>
          <p:nvPr/>
        </p:nvGrpSpPr>
        <p:grpSpPr>
          <a:xfrm>
            <a:off x="3155" y="6730999"/>
            <a:ext cx="12188847" cy="141244"/>
            <a:chOff x="2267744" y="4865360"/>
            <a:chExt cx="8064896" cy="154663"/>
          </a:xfrm>
        </p:grpSpPr>
        <p:sp>
          <p:nvSpPr>
            <p:cNvPr id="9" name="Google Shape;9;p2"/>
            <p:cNvSpPr/>
            <p:nvPr/>
          </p:nvSpPr>
          <p:spPr>
            <a:xfrm>
              <a:off x="2267744" y="4872209"/>
              <a:ext cx="504056" cy="147814"/>
            </a:xfrm>
            <a:prstGeom prst="rect">
              <a:avLst/>
            </a:prstGeom>
            <a:solidFill>
              <a:srgbClr val="6499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0" name="Google Shape;10;p2"/>
            <p:cNvSpPr/>
            <p:nvPr/>
          </p:nvSpPr>
          <p:spPr>
            <a:xfrm>
              <a:off x="2771800" y="4872088"/>
              <a:ext cx="504056" cy="147814"/>
            </a:xfrm>
            <a:prstGeom prst="rect">
              <a:avLst/>
            </a:prstGeom>
            <a:solidFill>
              <a:srgbClr val="A4D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1" name="Google Shape;11;p2"/>
            <p:cNvSpPr/>
            <p:nvPr/>
          </p:nvSpPr>
          <p:spPr>
            <a:xfrm>
              <a:off x="3275856" y="4870431"/>
              <a:ext cx="504056" cy="147814"/>
            </a:xfrm>
            <a:prstGeom prst="rect">
              <a:avLst/>
            </a:prstGeom>
            <a:solidFill>
              <a:srgbClr val="6499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2" name="Google Shape;12;p2"/>
            <p:cNvSpPr/>
            <p:nvPr/>
          </p:nvSpPr>
          <p:spPr>
            <a:xfrm>
              <a:off x="3779912" y="4870310"/>
              <a:ext cx="504056" cy="147814"/>
            </a:xfrm>
            <a:prstGeom prst="rect">
              <a:avLst/>
            </a:prstGeom>
            <a:solidFill>
              <a:srgbClr val="A4D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 name="Google Shape;13;p2"/>
            <p:cNvSpPr/>
            <p:nvPr/>
          </p:nvSpPr>
          <p:spPr>
            <a:xfrm>
              <a:off x="4283968" y="4868845"/>
              <a:ext cx="504056" cy="147814"/>
            </a:xfrm>
            <a:prstGeom prst="rect">
              <a:avLst/>
            </a:prstGeom>
            <a:solidFill>
              <a:srgbClr val="6499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 name="Google Shape;14;p2"/>
            <p:cNvSpPr/>
            <p:nvPr/>
          </p:nvSpPr>
          <p:spPr>
            <a:xfrm>
              <a:off x="4788024" y="4868724"/>
              <a:ext cx="504056" cy="147814"/>
            </a:xfrm>
            <a:prstGeom prst="rect">
              <a:avLst/>
            </a:prstGeom>
            <a:solidFill>
              <a:srgbClr val="A4D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 name="Google Shape;15;p2"/>
            <p:cNvSpPr/>
            <p:nvPr/>
          </p:nvSpPr>
          <p:spPr>
            <a:xfrm>
              <a:off x="5292080" y="4867067"/>
              <a:ext cx="504056" cy="147814"/>
            </a:xfrm>
            <a:prstGeom prst="rect">
              <a:avLst/>
            </a:prstGeom>
            <a:solidFill>
              <a:srgbClr val="6499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 name="Google Shape;16;p2"/>
            <p:cNvSpPr/>
            <p:nvPr/>
          </p:nvSpPr>
          <p:spPr>
            <a:xfrm>
              <a:off x="5796136" y="4866946"/>
              <a:ext cx="504056" cy="147814"/>
            </a:xfrm>
            <a:prstGeom prst="rect">
              <a:avLst/>
            </a:prstGeom>
            <a:solidFill>
              <a:srgbClr val="A4D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7" name="Google Shape;17;p2"/>
            <p:cNvSpPr/>
            <p:nvPr/>
          </p:nvSpPr>
          <p:spPr>
            <a:xfrm>
              <a:off x="6300192" y="4868845"/>
              <a:ext cx="504056" cy="147814"/>
            </a:xfrm>
            <a:prstGeom prst="rect">
              <a:avLst/>
            </a:prstGeom>
            <a:solidFill>
              <a:srgbClr val="6499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8" name="Google Shape;18;p2"/>
            <p:cNvSpPr/>
            <p:nvPr/>
          </p:nvSpPr>
          <p:spPr>
            <a:xfrm>
              <a:off x="6804248" y="4868724"/>
              <a:ext cx="504056" cy="147814"/>
            </a:xfrm>
            <a:prstGeom prst="rect">
              <a:avLst/>
            </a:prstGeom>
            <a:solidFill>
              <a:srgbClr val="A4D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 name="Google Shape;19;p2"/>
            <p:cNvSpPr/>
            <p:nvPr/>
          </p:nvSpPr>
          <p:spPr>
            <a:xfrm>
              <a:off x="7308304" y="4867067"/>
              <a:ext cx="504056" cy="147814"/>
            </a:xfrm>
            <a:prstGeom prst="rect">
              <a:avLst/>
            </a:prstGeom>
            <a:solidFill>
              <a:srgbClr val="6499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2"/>
            <p:cNvSpPr/>
            <p:nvPr/>
          </p:nvSpPr>
          <p:spPr>
            <a:xfrm>
              <a:off x="7812360" y="4866946"/>
              <a:ext cx="504056" cy="147814"/>
            </a:xfrm>
            <a:prstGeom prst="rect">
              <a:avLst/>
            </a:prstGeom>
            <a:solidFill>
              <a:srgbClr val="A4D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1" name="Google Shape;21;p2"/>
            <p:cNvSpPr/>
            <p:nvPr/>
          </p:nvSpPr>
          <p:spPr>
            <a:xfrm>
              <a:off x="8316416" y="4865481"/>
              <a:ext cx="504056" cy="147814"/>
            </a:xfrm>
            <a:prstGeom prst="rect">
              <a:avLst/>
            </a:prstGeom>
            <a:solidFill>
              <a:srgbClr val="6499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2" name="Google Shape;22;p2"/>
            <p:cNvSpPr/>
            <p:nvPr/>
          </p:nvSpPr>
          <p:spPr>
            <a:xfrm>
              <a:off x="8820472" y="4865360"/>
              <a:ext cx="504056" cy="147814"/>
            </a:xfrm>
            <a:prstGeom prst="rect">
              <a:avLst/>
            </a:prstGeom>
            <a:solidFill>
              <a:srgbClr val="A4D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 name="Google Shape;23;p2"/>
            <p:cNvSpPr/>
            <p:nvPr/>
          </p:nvSpPr>
          <p:spPr>
            <a:xfrm>
              <a:off x="9324528" y="4871445"/>
              <a:ext cx="504056" cy="147814"/>
            </a:xfrm>
            <a:prstGeom prst="rect">
              <a:avLst/>
            </a:prstGeom>
            <a:solidFill>
              <a:srgbClr val="6499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4" name="Google Shape;24;p2"/>
            <p:cNvSpPr/>
            <p:nvPr/>
          </p:nvSpPr>
          <p:spPr>
            <a:xfrm>
              <a:off x="9828584" y="4871324"/>
              <a:ext cx="504056" cy="147814"/>
            </a:xfrm>
            <a:prstGeom prst="rect">
              <a:avLst/>
            </a:prstGeom>
            <a:solidFill>
              <a:srgbClr val="A4D1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sp>
        <p:nvSpPr>
          <p:cNvPr id="25" name="Google Shape;25;p2"/>
          <p:cNvSpPr txBox="1">
            <a:spLocks noGrp="1"/>
          </p:cNvSpPr>
          <p:nvPr>
            <p:ph type="subTitle" idx="1"/>
          </p:nvPr>
        </p:nvSpPr>
        <p:spPr>
          <a:xfrm>
            <a:off x="8767" y="5658067"/>
            <a:ext cx="12188800" cy="569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26" name="Google Shape;26;p2"/>
          <p:cNvSpPr txBox="1">
            <a:spLocks noGrp="1"/>
          </p:cNvSpPr>
          <p:nvPr>
            <p:ph type="title"/>
          </p:nvPr>
        </p:nvSpPr>
        <p:spPr>
          <a:xfrm>
            <a:off x="8767" y="5044967"/>
            <a:ext cx="12192000" cy="621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None/>
              <a:defRPr sz="4800"/>
            </a:lvl1pPr>
            <a:lvl2pPr lvl="1" algn="ctr">
              <a:spcBef>
                <a:spcPts val="0"/>
              </a:spcBef>
              <a:spcAft>
                <a:spcPts val="0"/>
              </a:spcAft>
              <a:buNone/>
              <a:defRPr sz="4800"/>
            </a:lvl2pPr>
            <a:lvl3pPr lvl="2" algn="ctr">
              <a:spcBef>
                <a:spcPts val="0"/>
              </a:spcBef>
              <a:spcAft>
                <a:spcPts val="0"/>
              </a:spcAft>
              <a:buNone/>
              <a:defRPr sz="4800"/>
            </a:lvl3pPr>
            <a:lvl4pPr lvl="3" algn="ctr">
              <a:spcBef>
                <a:spcPts val="0"/>
              </a:spcBef>
              <a:spcAft>
                <a:spcPts val="0"/>
              </a:spcAft>
              <a:buNone/>
              <a:defRPr sz="4800"/>
            </a:lvl4pPr>
            <a:lvl5pPr lvl="4" algn="ctr">
              <a:spcBef>
                <a:spcPts val="0"/>
              </a:spcBef>
              <a:spcAft>
                <a:spcPts val="0"/>
              </a:spcAft>
              <a:buNone/>
              <a:defRPr sz="4800"/>
            </a:lvl5pPr>
            <a:lvl6pPr lvl="5" algn="ctr">
              <a:spcBef>
                <a:spcPts val="0"/>
              </a:spcBef>
              <a:spcAft>
                <a:spcPts val="0"/>
              </a:spcAft>
              <a:buNone/>
              <a:defRPr sz="4800"/>
            </a:lvl6pPr>
            <a:lvl7pPr lvl="6" algn="ctr">
              <a:spcBef>
                <a:spcPts val="0"/>
              </a:spcBef>
              <a:spcAft>
                <a:spcPts val="0"/>
              </a:spcAft>
              <a:buNone/>
              <a:defRPr sz="4800"/>
            </a:lvl7pPr>
            <a:lvl8pPr lvl="7" algn="ctr">
              <a:spcBef>
                <a:spcPts val="0"/>
              </a:spcBef>
              <a:spcAft>
                <a:spcPts val="0"/>
              </a:spcAft>
              <a:buNone/>
              <a:defRPr sz="4800"/>
            </a:lvl8pPr>
            <a:lvl9pPr lvl="8" algn="ctr">
              <a:spcBef>
                <a:spcPts val="0"/>
              </a:spcBef>
              <a:spcAft>
                <a:spcPts val="0"/>
              </a:spcAft>
              <a:buNone/>
              <a:defRPr sz="4800"/>
            </a:lvl9pPr>
          </a:lstStyle>
          <a:p>
            <a:endParaRPr/>
          </a:p>
        </p:txBody>
      </p:sp>
    </p:spTree>
    <p:extLst>
      <p:ext uri="{BB962C8B-B14F-4D97-AF65-F5344CB8AC3E}">
        <p14:creationId xmlns:p14="http://schemas.microsoft.com/office/powerpoint/2010/main" val="131160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216916" y="0"/>
            <a:ext cx="4437529" cy="6858000"/>
          </a:xfrm>
          <a:custGeom>
            <a:avLst/>
            <a:gdLst>
              <a:gd name="connsiteX0" fmla="*/ 0 w 4437529"/>
              <a:gd name="connsiteY0" fmla="*/ 0 h 6858000"/>
              <a:gd name="connsiteX1" fmla="*/ 4437529 w 4437529"/>
              <a:gd name="connsiteY1" fmla="*/ 0 h 6858000"/>
              <a:gd name="connsiteX2" fmla="*/ 4437529 w 4437529"/>
              <a:gd name="connsiteY2" fmla="*/ 6858000 h 6858000"/>
              <a:gd name="connsiteX3" fmla="*/ 0 w 44375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37529" h="6858000">
                <a:moveTo>
                  <a:pt x="0" y="0"/>
                </a:moveTo>
                <a:lnTo>
                  <a:pt x="4437529" y="0"/>
                </a:lnTo>
                <a:lnTo>
                  <a:pt x="4437529" y="6858000"/>
                </a:lnTo>
                <a:lnTo>
                  <a:pt x="0" y="6858000"/>
                </a:lnTo>
                <a:close/>
              </a:path>
            </a:pathLst>
          </a:custGeom>
        </p:spPr>
        <p:txBody>
          <a:bodyPr wrap="square">
            <a:noAutofit/>
          </a:bodyPr>
          <a:lstStyle/>
          <a:p>
            <a:endParaRPr lang="en-US"/>
          </a:p>
        </p:txBody>
      </p:sp>
      <p:sp>
        <p:nvSpPr>
          <p:cNvPr id="3" name="Date Placeholder 2"/>
          <p:cNvSpPr>
            <a:spLocks noGrp="1"/>
          </p:cNvSpPr>
          <p:nvPr>
            <p:ph type="dt" sz="half" idx="10"/>
          </p:nvPr>
        </p:nvSpPr>
        <p:spPr/>
        <p:txBody>
          <a:bodyPr/>
          <a:lstStyle/>
          <a:p>
            <a:fld id="{1BE81322-8617-4006-B2F4-E8EAE912AFD6}" type="datetime1">
              <a:rPr lang="en-US" smtClean="0">
                <a:solidFill>
                  <a:prstClr val="black">
                    <a:tint val="75000"/>
                  </a:prstClr>
                </a:solidFill>
              </a:rPr>
              <a:pPr/>
              <a:t>8/26/2022</a:t>
            </a:fld>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0D264448-2F0F-4BCC-9F4B-F57A638C6FD0}" type="slidenum">
              <a:rPr lang="en-US" smtClean="0">
                <a:solidFill>
                  <a:srgbClr val="FFFFFF"/>
                </a:solidFill>
              </a:rPr>
              <a:pPr/>
              <a:t>‹#›</a:t>
            </a:fld>
            <a:endParaRPr lang="en-US">
              <a:solidFill>
                <a:srgbClr val="FFFFFF"/>
              </a:solidFill>
            </a:endParaRPr>
          </a:p>
        </p:txBody>
      </p:sp>
      <p:sp>
        <p:nvSpPr>
          <p:cNvPr id="5" name="Footer Placeholder 4"/>
          <p:cNvSpPr>
            <a:spLocks noGrp="1"/>
          </p:cNvSpPr>
          <p:nvPr>
            <p:ph type="ftr" sz="quarter" idx="12"/>
          </p:nvPr>
        </p:nvSpPr>
        <p:spPr>
          <a:xfrm rot="16200000">
            <a:off x="-1299631" y="3969157"/>
            <a:ext cx="3086100" cy="486833"/>
          </a:xfrm>
          <a:prstGeom prst="rect">
            <a:avLst/>
          </a:prstGeom>
        </p:spPr>
        <p:txBody>
          <a:bodyPr/>
          <a:lstStyle/>
          <a:p>
            <a:r>
              <a:rPr lang="en-US">
                <a:solidFill>
                  <a:srgbClr val="000000"/>
                </a:solidFill>
              </a:rPr>
              <a:t>www.company.com</a:t>
            </a:r>
            <a:endParaRPr lang="en-US" dirty="0">
              <a:solidFill>
                <a:srgbClr val="000000"/>
              </a:solidFill>
            </a:endParaRPr>
          </a:p>
        </p:txBody>
      </p:sp>
    </p:spTree>
    <p:extLst>
      <p:ext uri="{BB962C8B-B14F-4D97-AF65-F5344CB8AC3E}">
        <p14:creationId xmlns:p14="http://schemas.microsoft.com/office/powerpoint/2010/main" val="724896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CD0F0-C157-4A74-85C5-3764950204CE}"/>
              </a:ext>
            </a:extLst>
          </p:cNvPr>
          <p:cNvSpPr/>
          <p:nvPr userDrawn="1"/>
        </p:nvSpPr>
        <p:spPr>
          <a:xfrm>
            <a:off x="0" y="0"/>
            <a:ext cx="12191999" cy="2552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4" name="Group 3">
            <a:extLst>
              <a:ext uri="{FF2B5EF4-FFF2-40B4-BE49-F238E27FC236}">
                <a16:creationId xmlns:a16="http://schemas.microsoft.com/office/drawing/2014/main" id="{84A88E2B-8914-4A51-93D1-53EE236F8DAE}"/>
              </a:ext>
            </a:extLst>
          </p:cNvPr>
          <p:cNvGrpSpPr/>
          <p:nvPr userDrawn="1"/>
        </p:nvGrpSpPr>
        <p:grpSpPr>
          <a:xfrm>
            <a:off x="1" y="2543120"/>
            <a:ext cx="12192000" cy="92498"/>
            <a:chOff x="11445923" y="0"/>
            <a:chExt cx="1119115" cy="2552282"/>
          </a:xfrm>
        </p:grpSpPr>
        <p:sp>
          <p:nvSpPr>
            <p:cNvPr id="5" name="Rectangle 4">
              <a:extLst>
                <a:ext uri="{FF2B5EF4-FFF2-40B4-BE49-F238E27FC236}">
                  <a16:creationId xmlns:a16="http://schemas.microsoft.com/office/drawing/2014/main" id="{013FC2A0-2C8C-454E-A2FC-805728A75C98}"/>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7690C1EE-6A6F-42D3-83B8-026B5166B341}"/>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Rectangle 6">
              <a:extLst>
                <a:ext uri="{FF2B5EF4-FFF2-40B4-BE49-F238E27FC236}">
                  <a16:creationId xmlns:a16="http://schemas.microsoft.com/office/drawing/2014/main" id="{1AAFA40F-A963-4E4B-8411-ED8116D801AE}"/>
                </a:ext>
              </a:extLst>
            </p:cNvPr>
            <p:cNvSpPr/>
            <p:nvPr/>
          </p:nvSpPr>
          <p:spPr>
            <a:xfrm>
              <a:off x="12192000" y="0"/>
              <a:ext cx="373038" cy="25522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8" name="Group 7">
            <a:extLst>
              <a:ext uri="{FF2B5EF4-FFF2-40B4-BE49-F238E27FC236}">
                <a16:creationId xmlns:a16="http://schemas.microsoft.com/office/drawing/2014/main" id="{FF457DA5-8BD8-4BD1-ABAC-1702790078A5}"/>
              </a:ext>
            </a:extLst>
          </p:cNvPr>
          <p:cNvGrpSpPr/>
          <p:nvPr userDrawn="1"/>
        </p:nvGrpSpPr>
        <p:grpSpPr>
          <a:xfrm>
            <a:off x="11126530" y="59960"/>
            <a:ext cx="983575" cy="1226175"/>
            <a:chOff x="8411919" y="701065"/>
            <a:chExt cx="2800065" cy="3490702"/>
          </a:xfrm>
        </p:grpSpPr>
        <p:cxnSp>
          <p:nvCxnSpPr>
            <p:cNvPr id="9" name="Straight Connector 8">
              <a:extLst>
                <a:ext uri="{FF2B5EF4-FFF2-40B4-BE49-F238E27FC236}">
                  <a16:creationId xmlns:a16="http://schemas.microsoft.com/office/drawing/2014/main" id="{95DD6D29-DDE2-45C1-A138-CADB303F7C9F}"/>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DC7CD9-2180-42AE-8704-20DBF67B10A0}"/>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0A05A7-05C3-49E0-9D7D-F545E41AF236}"/>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A9F57B-F0AC-4B12-9AF5-A2D627622BC2}"/>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85139-F2C4-446A-B33F-24C8A0E0D26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932DE-97EB-4356-AB7E-C15C95618CA8}"/>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91D568-C449-4AA9-82B1-53294978160D}"/>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8F475E-0095-4F26-BB26-022930977535}"/>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EFA47E-8BD9-48B8-8713-E45FE90BC03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6E6CA7-B7F3-4621-A76D-BA617AA32ED8}"/>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EE110-4344-4F52-A647-018872E82CB7}"/>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D380D3-EEA7-40C1-B43D-07CD1E39FD9A}"/>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724384-2A2C-43ED-8941-9540034BD8C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ACFEA-6181-41EB-8BED-A51527F7C02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BAF15-78AF-4795-B4FC-753D1EF9E02E}"/>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0C95F-629C-490C-8BAC-78DABCD855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A19A85-9EC7-455C-8DD6-187CB92EDEE4}"/>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240E26-80CD-41EC-B8BB-D59466F37C28}"/>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C3978A-C5FA-42C9-8D7B-F6438BA6096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388F42-C696-4539-BD00-F21F87F844EA}"/>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48E84D-1A6D-4271-8A0A-660F1B15D12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B5DA5F-B400-4F36-B83F-421F78931480}"/>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44EE669-9E4C-4CA7-A3A7-33BC296CAA71}"/>
              </a:ext>
            </a:extLst>
          </p:cNvPr>
          <p:cNvGrpSpPr/>
          <p:nvPr userDrawn="1"/>
        </p:nvGrpSpPr>
        <p:grpSpPr>
          <a:xfrm rot="15730005">
            <a:off x="10036530" y="262594"/>
            <a:ext cx="983575" cy="1226175"/>
            <a:chOff x="8411919" y="701065"/>
            <a:chExt cx="2800065" cy="3490702"/>
          </a:xfrm>
        </p:grpSpPr>
        <p:cxnSp>
          <p:nvCxnSpPr>
            <p:cNvPr id="32" name="Straight Connector 31">
              <a:extLst>
                <a:ext uri="{FF2B5EF4-FFF2-40B4-BE49-F238E27FC236}">
                  <a16:creationId xmlns:a16="http://schemas.microsoft.com/office/drawing/2014/main" id="{0EC4FCD0-D80E-4BDE-A5CD-8F0BC7673FD2}"/>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A6BF7A-2F64-4D37-A80A-A731FAAE69BE}"/>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D40FFE-6973-4966-BE8A-2C8BFC6DED2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D0628B-4C25-405C-B92F-967A2F552D5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5B7347-0448-457F-8A6E-209E78A2212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020F-2980-43D8-A6E1-A1C268398A2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2F092F-EF39-4548-B871-05F5F502CCB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6979FA-828A-48D4-9C8B-6F50EEDAC5A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0A29C4-0BDC-4C57-A752-FBD4848DD6D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95D661-139C-43DA-B191-64D4E3EB6F2C}"/>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B6320-BEEA-4ED4-886F-54835A7A8DC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0C052C-0C49-45D2-95B4-EB71C530351C}"/>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C62899-030E-4CD7-8551-E8FB609D8372}"/>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53D3BE-5268-47BB-88DC-D80B00614481}"/>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2C63B3-FEBC-4E81-A83F-442EFD970C61}"/>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39260-DA6B-4278-8342-339E9D7EEA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A9196E6-7FB0-4C52-A592-204D37882FDF}"/>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56BBE9-7A54-44FD-8960-0A51776C1430}"/>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9F36F4-C91F-4046-832E-002EF0AE5503}"/>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280801-44E2-40E6-9915-0A3ADC263647}"/>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EA181D-8A90-4729-8E01-BAB32AE98160}"/>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547D6E-9ECC-481E-83BB-010BB8DA42F1}"/>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17AD10F-453A-4E8D-AD1B-4B24EAEAFAD1}"/>
              </a:ext>
            </a:extLst>
          </p:cNvPr>
          <p:cNvGrpSpPr/>
          <p:nvPr userDrawn="1"/>
        </p:nvGrpSpPr>
        <p:grpSpPr>
          <a:xfrm rot="6889181">
            <a:off x="10412956" y="1601928"/>
            <a:ext cx="796471" cy="992922"/>
            <a:chOff x="8411919" y="701065"/>
            <a:chExt cx="2800065" cy="3490702"/>
          </a:xfrm>
        </p:grpSpPr>
        <p:cxnSp>
          <p:nvCxnSpPr>
            <p:cNvPr id="55" name="Straight Connector 54">
              <a:extLst>
                <a:ext uri="{FF2B5EF4-FFF2-40B4-BE49-F238E27FC236}">
                  <a16:creationId xmlns:a16="http://schemas.microsoft.com/office/drawing/2014/main" id="{FDD64DF2-DC03-4DA2-8ECD-92414187EC81}"/>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570102-6A32-4B3B-906D-BD8943799E0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6062CC-F21A-41D5-B8B5-545A8428128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B52F408-DC70-476B-A49E-0EC9DCC8A68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5B904B-857F-43D9-88E8-9889A777C56B}"/>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CEDAA-E03D-4863-BBCD-A3499AB57842}"/>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D46D37-1080-4754-9469-9332FD8D44F1}"/>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5EE8BE-F561-4363-B07C-2A8568C849D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DEA6CE-6883-439C-90F3-B682651821D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9EBADE-0038-4448-AE69-7A30F68146A9}"/>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478AC4-0F9A-4B28-B8AE-A5C3FC191FD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64C4057-53E5-4332-A8BC-0476466B17C2}"/>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E5EB65-4860-47A3-A636-1D5B4086EBE5}"/>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8726D1F-8E94-41C4-91B4-FE73F6CA4A22}"/>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C5EE4BC-D4F2-4506-A3BC-1F492332090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371812-5AE7-41A7-8354-03341B0DD5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530347-4200-441B-ABAD-B145DCE83342}"/>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61C81E-2924-483B-81DE-205FCB7A445E}"/>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4DC81-1E85-4D25-9885-81ACFF8EF9C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F3CC859-CABB-414D-A81B-30AF7FDC405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5B7264-49F4-4210-9CA1-CF355D0959B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ED197B-9A2F-4634-9DE3-0062A5B452DC}"/>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A6F875E-26AF-47EC-80DA-4A202F58A299}"/>
              </a:ext>
            </a:extLst>
          </p:cNvPr>
          <p:cNvGrpSpPr/>
          <p:nvPr userDrawn="1"/>
        </p:nvGrpSpPr>
        <p:grpSpPr>
          <a:xfrm rot="20334324">
            <a:off x="11027040" y="751132"/>
            <a:ext cx="1164960" cy="1452298"/>
            <a:chOff x="8411919" y="701065"/>
            <a:chExt cx="2800065" cy="3490702"/>
          </a:xfrm>
        </p:grpSpPr>
        <p:cxnSp>
          <p:nvCxnSpPr>
            <p:cNvPr id="78" name="Straight Connector 77">
              <a:extLst>
                <a:ext uri="{FF2B5EF4-FFF2-40B4-BE49-F238E27FC236}">
                  <a16:creationId xmlns:a16="http://schemas.microsoft.com/office/drawing/2014/main" id="{677BA5B5-C758-4877-800C-0C7E4D9CEBE4}"/>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3A37C0-EC73-49DF-8FB5-5ECE4448FD6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BA5729-6339-4F12-87C6-59FE607335CD}"/>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2BFEE7-A77F-4E6A-9E50-307AEE0A93E3}"/>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02FDBD-1882-4637-A220-48C025A1952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B18570-115A-4B82-B5E8-DEFEE35E3640}"/>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A398FB-C068-4429-A23D-89DBCBB6FFF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71856-F9E7-4ED8-B06C-57DFF6B9CC0F}"/>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8CAEB4-E5DC-46B5-B31F-0CEF9684504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937CDF-54A0-4EB9-87AA-3A6F53380AA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EC0EDC4-79A2-48AC-9C2F-EC89AA5AF40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C7274A9-AD57-4BC8-9D3E-4444CD75C008}"/>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CE58877-41A8-426A-A97C-C7E929F3EBE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EBC82F-0A62-4539-9DAC-1F7078C43F8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5A7A4C-C4AC-4031-8AE8-3C1D0B91DF2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F73277-134F-4896-A41B-6121A44641EF}"/>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4486BE-FF72-4400-AED7-FC2F51FF896E}"/>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E4E1DC-4629-41E4-881E-039F4A4E34F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BF3104-364F-4626-A5B8-05B4D1ADCA6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EA45D2F-F00F-4129-99E1-0B7C1B4A45BE}"/>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6CA710A-0CE7-4CEF-B09B-27A332D9594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F51995-51FB-475E-94CD-AEE40B2178EE}"/>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0D5CCF4-AEE8-4235-B77C-72150C7B86A8}"/>
              </a:ext>
            </a:extLst>
          </p:cNvPr>
          <p:cNvGrpSpPr/>
          <p:nvPr userDrawn="1"/>
        </p:nvGrpSpPr>
        <p:grpSpPr>
          <a:xfrm rot="20334324">
            <a:off x="9037156" y="71664"/>
            <a:ext cx="753407" cy="737354"/>
            <a:chOff x="8411919" y="701065"/>
            <a:chExt cx="2800065" cy="3490702"/>
          </a:xfrm>
        </p:grpSpPr>
        <p:cxnSp>
          <p:nvCxnSpPr>
            <p:cNvPr id="101" name="Straight Connector 100">
              <a:extLst>
                <a:ext uri="{FF2B5EF4-FFF2-40B4-BE49-F238E27FC236}">
                  <a16:creationId xmlns:a16="http://schemas.microsoft.com/office/drawing/2014/main" id="{6666712C-D9DC-4E1B-B224-EE2C1109D35C}"/>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352840-ABD4-47EF-ADD9-AA88424C913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9F6F136-D82F-4732-9A09-51877B30061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357C639-5D19-43DF-9527-8D32F5DC8C97}"/>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9BA665B-04B0-4300-9EB4-1CFFE3ED45E8}"/>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1951ED-ABFB-4722-9F63-B0B27E2C299A}"/>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E12DE-0E57-4B8F-A49C-688E0958E91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4BC377-B444-49A0-A473-E947787673A9}"/>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B46601-4F83-4893-8A97-6736B822C139}"/>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EEF4EC-D9C6-4972-9B35-88DF77520A96}"/>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2B4C8D5-FD70-44AE-8137-B0A8F4ACCEA6}"/>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403C5D-66B6-4B98-9623-F82EEB8A97A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21883D-899C-437B-9424-C11E887F4C7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EE4CB0-E6F1-4616-8CFD-ABC0841896B9}"/>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D622344-682A-45AB-BDAC-D83955B30DB0}"/>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3F36C3A-AAA2-43EC-A1CA-D5CCDC6E3589}"/>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D7E67AE-8D68-43B6-A73E-4A33D1A25236}"/>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A0A232-916A-46A2-A7C1-987C261630A9}"/>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8AD056-AB72-4926-86BA-E77C4E1712F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189B293-9518-480B-92F2-B3FD6AE4D625}"/>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9E57236-C826-4A70-BF3F-87A183C24D27}"/>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F2DAEF-A763-4480-9B9B-5510A70DD6B4}"/>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574C772B-1928-4597-8A34-F77909439262}"/>
              </a:ext>
            </a:extLst>
          </p:cNvPr>
          <p:cNvGrpSpPr/>
          <p:nvPr userDrawn="1"/>
        </p:nvGrpSpPr>
        <p:grpSpPr>
          <a:xfrm rot="19421998">
            <a:off x="9748081" y="1384230"/>
            <a:ext cx="717208" cy="701926"/>
            <a:chOff x="8411919" y="701065"/>
            <a:chExt cx="2800065" cy="3490702"/>
          </a:xfrm>
        </p:grpSpPr>
        <p:cxnSp>
          <p:nvCxnSpPr>
            <p:cNvPr id="124" name="Straight Connector 123">
              <a:extLst>
                <a:ext uri="{FF2B5EF4-FFF2-40B4-BE49-F238E27FC236}">
                  <a16:creationId xmlns:a16="http://schemas.microsoft.com/office/drawing/2014/main" id="{7089472D-6102-4681-8E55-2C5794EE4E05}"/>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D7A623-A535-43CF-9E20-EB48163EBA0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4DDAD5E-B095-422F-B6CD-672CE6F954C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204260-9189-46EB-869A-E95AE4088988}"/>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13CB03-7EDD-43E9-A3EE-08A70D250D4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4ACA07-2AC8-4301-AF7A-F872F5BCBF77}"/>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9DDC0C-BE86-40AC-BA9D-02E3CE7A15D8}"/>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4D754C4-75A5-4238-AA8C-BB7B243E723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19C5E5-16FB-4BD7-ABFF-2AFB5E55E991}"/>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7A9859-4815-4EA4-8F65-F968C9FC849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7B13CD7-AC6F-456F-9E2D-A202EA93C04D}"/>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2B697B7-B1AF-408B-A9B5-014F75EB3E91}"/>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FF57946-E60E-4726-9F65-63637C96D9AC}"/>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B79018-A974-42C3-9327-9EE494BBBC1F}"/>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027431D-F6A9-4475-92D1-2C456BFCECF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10266C-E548-470A-8A98-08A02F3E2EE8}"/>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75B15-68E2-4A5E-9813-8991CCF80A48}"/>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A100DAD-AFB1-40DB-ADE7-B83F5DD8967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0490C3-05EB-4F8F-B133-39AC8E8CA87F}"/>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4D449B-2D2F-4B3F-8257-1F8D0DD919E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287B58-6106-4047-BAA2-C3406DDB2596}"/>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63D3A8-33D6-4BC7-8CC9-857AAE669DC5}"/>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7F06A6F-6318-483E-B452-C88B27C43350}"/>
              </a:ext>
            </a:extLst>
          </p:cNvPr>
          <p:cNvGrpSpPr/>
          <p:nvPr userDrawn="1"/>
        </p:nvGrpSpPr>
        <p:grpSpPr>
          <a:xfrm rot="19421998">
            <a:off x="9244413" y="1325575"/>
            <a:ext cx="458379" cy="448611"/>
            <a:chOff x="8411919" y="701065"/>
            <a:chExt cx="2800065" cy="3490702"/>
          </a:xfrm>
        </p:grpSpPr>
        <p:cxnSp>
          <p:nvCxnSpPr>
            <p:cNvPr id="147" name="Straight Connector 146">
              <a:extLst>
                <a:ext uri="{FF2B5EF4-FFF2-40B4-BE49-F238E27FC236}">
                  <a16:creationId xmlns:a16="http://schemas.microsoft.com/office/drawing/2014/main" id="{E91CD7AF-1692-4440-B8BA-E670A60CBCCA}"/>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356FF31-B953-4F4E-B596-E60EA148FE19}"/>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C49752A-D43C-45B6-993D-EA5E0844C9BB}"/>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753FBDD-B18B-409C-A47A-F97D2E3F5EF6}"/>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749067-1D7E-4678-B43D-843D42744BF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B90CE84-57B1-4386-B44F-156E4FFC61CD}"/>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B6C08B-4B3D-4F15-9BA5-AB40A1E1F85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1DF333-9292-43D8-96FF-D38D03FC80C0}"/>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C4CB3EA-34E0-4265-818A-640BBCAED2D6}"/>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5D7418-DA23-4D62-ADDA-A33D8629D46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A01C98-3668-44DC-BD8A-21C1F9B9CC2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874D64-B6D5-4B26-9D31-C32312A1FDF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A0BDD8-5F2F-4871-AC80-15065F48B7B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74FF47B-975B-495B-AFA7-626EA3CB0BC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979DDAC-383E-484D-AD43-6040954E5D53}"/>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20253B-FE44-45FD-9073-793A2ACD306A}"/>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A967840-EB8D-4A8D-9023-BA05C472301C}"/>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BFA0587-ECDE-4476-B6DA-8C1636CCCB86}"/>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332D652-2851-49FA-9380-17419EF0B2E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AB93698-E5DF-418F-84ED-95993EFBD67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53BEA4-85D6-4559-8CD4-CD651FA044B2}"/>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3186F57-FF32-469C-8E8F-0D5A121C0D09}"/>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B39A1B71-4BFB-417F-8ADF-A50673257A72}"/>
              </a:ext>
            </a:extLst>
          </p:cNvPr>
          <p:cNvGrpSpPr/>
          <p:nvPr userDrawn="1"/>
        </p:nvGrpSpPr>
        <p:grpSpPr>
          <a:xfrm rot="19421998">
            <a:off x="10765083" y="43767"/>
            <a:ext cx="412730" cy="403935"/>
            <a:chOff x="8411919" y="701065"/>
            <a:chExt cx="2800065" cy="3490702"/>
          </a:xfrm>
        </p:grpSpPr>
        <p:cxnSp>
          <p:nvCxnSpPr>
            <p:cNvPr id="170" name="Straight Connector 169">
              <a:extLst>
                <a:ext uri="{FF2B5EF4-FFF2-40B4-BE49-F238E27FC236}">
                  <a16:creationId xmlns:a16="http://schemas.microsoft.com/office/drawing/2014/main" id="{F5970A27-55A6-4D07-8C70-C55D06337EBD}"/>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83ABF58-61A0-409C-A57E-EA1E39EFB77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072E919-222D-4E11-9FBF-4092D8A0EAF7}"/>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69C07E-C483-453C-AAEC-C3FBEDB040FD}"/>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44DE8EA-742F-48A6-BEBC-F6781301EDE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CB3F9E-2089-4472-92AB-7C98031C056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0B846A2-CA79-4A17-A686-E022D57453C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19E7FB7-9E8D-44B6-8718-865071D5016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D0C8432-AFF4-4746-83E6-40A3AD7EBAED}"/>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4C7F024-C3FD-44DA-B543-9D4C33842F0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DFA92C-51B2-4F6C-AE96-147198D89D7A}"/>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F9FB3DC-4DAF-4AAE-9F4C-EFB7B0B94E6F}"/>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FEA2574-D8E8-4BE5-9DEF-F08B7AF24CBB}"/>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C142A40-9738-4197-9048-6E3CE282293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A05D9C8-371D-4CB4-967D-A728CB6DE2B8}"/>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EB1DF40-1EA3-479A-8E44-C460A09111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194C8E4-D8F1-4623-8319-FC3C7547D1E9}"/>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2521ABC-062E-4457-999D-4BC3DE953E87}"/>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4EDE13-F833-42D7-A127-BB45FBFCB58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6DD19A0-42AC-4680-A070-B7D26A7ECB8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823B065-A184-4DE8-A2E9-BD9454771D9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6A0FAEF-9B32-47C8-BD6B-48A2993CE36A}"/>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2" name="Rectangle 191">
            <a:extLst>
              <a:ext uri="{FF2B5EF4-FFF2-40B4-BE49-F238E27FC236}">
                <a16:creationId xmlns:a16="http://schemas.microsoft.com/office/drawing/2014/main" id="{6C54488B-4AA8-4A29-9071-60D6AF00DA6E}"/>
              </a:ext>
            </a:extLst>
          </p:cNvPr>
          <p:cNvSpPr/>
          <p:nvPr userDrawn="1"/>
        </p:nvSpPr>
        <p:spPr>
          <a:xfrm>
            <a:off x="11445923" y="0"/>
            <a:ext cx="373038" cy="25522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93" name="Rectangle 192">
            <a:extLst>
              <a:ext uri="{FF2B5EF4-FFF2-40B4-BE49-F238E27FC236}">
                <a16:creationId xmlns:a16="http://schemas.microsoft.com/office/drawing/2014/main" id="{6AA5F804-B564-42DA-88D6-915FE7EFD1E7}"/>
              </a:ext>
            </a:extLst>
          </p:cNvPr>
          <p:cNvSpPr/>
          <p:nvPr userDrawn="1"/>
        </p:nvSpPr>
        <p:spPr>
          <a:xfrm>
            <a:off x="11818961" y="0"/>
            <a:ext cx="373038" cy="25522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014695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62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371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81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982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22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171327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385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119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4460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59696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Images &amp; Contents Layout">
    <p:spTree>
      <p:nvGrpSpPr>
        <p:cNvPr id="1" name=""/>
        <p:cNvGrpSpPr/>
        <p:nvPr/>
      </p:nvGrpSpPr>
      <p:grpSpPr>
        <a:xfrm>
          <a:off x="0" y="0"/>
          <a:ext cx="0" cy="0"/>
          <a:chOff x="0" y="0"/>
          <a:chExt cx="0" cy="0"/>
        </a:xfrm>
      </p:grpSpPr>
      <p:sp>
        <p:nvSpPr>
          <p:cNvPr id="29" name="Picture Placeholder 2"/>
          <p:cNvSpPr>
            <a:spLocks noGrp="1"/>
          </p:cNvSpPr>
          <p:nvPr>
            <p:ph type="pic" idx="14" hasCustomPrompt="1"/>
          </p:nvPr>
        </p:nvSpPr>
        <p:spPr>
          <a:xfrm>
            <a:off x="280706" y="395209"/>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2" name="Picture Placeholder 2"/>
          <p:cNvSpPr>
            <a:spLocks noGrp="1"/>
          </p:cNvSpPr>
          <p:nvPr>
            <p:ph type="pic" idx="15" hasCustomPrompt="1"/>
          </p:nvPr>
        </p:nvSpPr>
        <p:spPr>
          <a:xfrm>
            <a:off x="858527"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3" name="Picture Placeholder 2"/>
          <p:cNvSpPr>
            <a:spLocks noGrp="1"/>
          </p:cNvSpPr>
          <p:nvPr>
            <p:ph type="pic" idx="16" hasCustomPrompt="1"/>
          </p:nvPr>
        </p:nvSpPr>
        <p:spPr>
          <a:xfrm>
            <a:off x="3628466"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4" name="Picture Placeholder 2"/>
          <p:cNvSpPr>
            <a:spLocks noGrp="1"/>
          </p:cNvSpPr>
          <p:nvPr>
            <p:ph type="pic" idx="17" hasCustomPrompt="1"/>
          </p:nvPr>
        </p:nvSpPr>
        <p:spPr>
          <a:xfrm>
            <a:off x="6398405"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6" name="Picture Placeholder 2"/>
          <p:cNvSpPr>
            <a:spLocks noGrp="1"/>
          </p:cNvSpPr>
          <p:nvPr>
            <p:ph type="pic" idx="18" hasCustomPrompt="1"/>
          </p:nvPr>
        </p:nvSpPr>
        <p:spPr>
          <a:xfrm>
            <a:off x="9168343" y="269553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51042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AND CONTENTS LAYOUT_18">
    <p:spTree>
      <p:nvGrpSpPr>
        <p:cNvPr id="1" name=""/>
        <p:cNvGrpSpPr/>
        <p:nvPr/>
      </p:nvGrpSpPr>
      <p:grpSpPr>
        <a:xfrm>
          <a:off x="0" y="0"/>
          <a:ext cx="0" cy="0"/>
          <a:chOff x="0" y="0"/>
          <a:chExt cx="0" cy="0"/>
        </a:xfrm>
      </p:grpSpPr>
      <p:sp>
        <p:nvSpPr>
          <p:cNvPr id="7" name="그림 개체 틀 2"/>
          <p:cNvSpPr>
            <a:spLocks noGrp="1"/>
          </p:cNvSpPr>
          <p:nvPr>
            <p:ph type="pic" sz="quarter" idx="46" hasCustomPrompt="1"/>
          </p:nvPr>
        </p:nvSpPr>
        <p:spPr>
          <a:xfrm>
            <a:off x="729574"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58" hasCustomPrompt="1"/>
          </p:nvPr>
        </p:nvSpPr>
        <p:spPr>
          <a:xfrm>
            <a:off x="8212091" y="1515298"/>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제목 1">
            <a:extLst>
              <a:ext uri="{FF2B5EF4-FFF2-40B4-BE49-F238E27FC236}">
                <a16:creationId xmlns:a16="http://schemas.microsoft.com/office/drawing/2014/main" id="{AE1361B6-8316-4AC7-8C5C-5371D9A5B6D9}"/>
              </a:ext>
            </a:extLst>
          </p:cNvPr>
          <p:cNvSpPr>
            <a:spLocks noGrp="1"/>
          </p:cNvSpPr>
          <p:nvPr>
            <p:ph type="title" hasCustomPrompt="1"/>
          </p:nvPr>
        </p:nvSpPr>
        <p:spPr>
          <a:xfrm>
            <a:off x="0" y="260648"/>
            <a:ext cx="12192000" cy="801798"/>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843596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80951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714889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Images &amp; Contents">
    <p:spTree>
      <p:nvGrpSpPr>
        <p:cNvPr id="1" name=""/>
        <p:cNvGrpSpPr/>
        <p:nvPr/>
      </p:nvGrpSpPr>
      <p:grpSpPr>
        <a:xfrm>
          <a:off x="0" y="0"/>
          <a:ext cx="0" cy="0"/>
          <a:chOff x="0" y="0"/>
          <a:chExt cx="0" cy="0"/>
        </a:xfrm>
      </p:grpSpPr>
      <p:sp>
        <p:nvSpPr>
          <p:cNvPr id="21" name="자유형: 도형 20">
            <a:extLst>
              <a:ext uri="{FF2B5EF4-FFF2-40B4-BE49-F238E27FC236}">
                <a16:creationId xmlns:a16="http://schemas.microsoft.com/office/drawing/2014/main" id="{A1DEFAEA-9F02-4B9F-ACC6-353AF6C3EFFF}"/>
              </a:ext>
            </a:extLst>
          </p:cNvPr>
          <p:cNvSpPr>
            <a:spLocks noGrp="1"/>
          </p:cNvSpPr>
          <p:nvPr>
            <p:ph type="pic" sz="quarter" idx="11" hasCustomPrompt="1"/>
          </p:nvPr>
        </p:nvSpPr>
        <p:spPr>
          <a:xfrm>
            <a:off x="8155574" y="296099"/>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2" name="자유형: 도형 21">
            <a:extLst>
              <a:ext uri="{FF2B5EF4-FFF2-40B4-BE49-F238E27FC236}">
                <a16:creationId xmlns:a16="http://schemas.microsoft.com/office/drawing/2014/main" id="{03515A44-D3E9-44BA-B3D4-43ECDBD5159D}"/>
              </a:ext>
            </a:extLst>
          </p:cNvPr>
          <p:cNvSpPr>
            <a:spLocks noGrp="1"/>
          </p:cNvSpPr>
          <p:nvPr>
            <p:ph type="pic" sz="quarter" idx="12" hasCustomPrompt="1"/>
          </p:nvPr>
        </p:nvSpPr>
        <p:spPr>
          <a:xfrm>
            <a:off x="8155574" y="2891254"/>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3" name="자유형: 도형 22">
            <a:extLst>
              <a:ext uri="{FF2B5EF4-FFF2-40B4-BE49-F238E27FC236}">
                <a16:creationId xmlns:a16="http://schemas.microsoft.com/office/drawing/2014/main" id="{5CED0A4D-1B43-4F94-A1B2-796349C976DE}"/>
              </a:ext>
            </a:extLst>
          </p:cNvPr>
          <p:cNvSpPr>
            <a:spLocks noGrp="1"/>
          </p:cNvSpPr>
          <p:nvPr>
            <p:ph type="pic" sz="quarter" idx="13" hasCustomPrompt="1"/>
          </p:nvPr>
        </p:nvSpPr>
        <p:spPr>
          <a:xfrm>
            <a:off x="5551710" y="2891254"/>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0" name="자유형: 도형 19">
            <a:extLst>
              <a:ext uri="{FF2B5EF4-FFF2-40B4-BE49-F238E27FC236}">
                <a16:creationId xmlns:a16="http://schemas.microsoft.com/office/drawing/2014/main" id="{1D5AFB38-0AC4-4043-A23A-C86F3145AE10}"/>
              </a:ext>
            </a:extLst>
          </p:cNvPr>
          <p:cNvSpPr>
            <a:spLocks noGrp="1"/>
          </p:cNvSpPr>
          <p:nvPr>
            <p:ph type="pic" sz="quarter" idx="10" hasCustomPrompt="1"/>
          </p:nvPr>
        </p:nvSpPr>
        <p:spPr>
          <a:xfrm>
            <a:off x="5551710" y="296099"/>
            <a:ext cx="3644538" cy="3666309"/>
          </a:xfrm>
          <a:custGeom>
            <a:avLst/>
            <a:gdLst>
              <a:gd name="connsiteX0" fmla="*/ 1171303 w 3644538"/>
              <a:gd name="connsiteY0" fmla="*/ 1323703 h 3666309"/>
              <a:gd name="connsiteX1" fmla="*/ 2342606 w 3644538"/>
              <a:gd name="connsiteY1" fmla="*/ 2495006 h 3666309"/>
              <a:gd name="connsiteX2" fmla="*/ 1171303 w 3644538"/>
              <a:gd name="connsiteY2" fmla="*/ 3666309 h 3666309"/>
              <a:gd name="connsiteX3" fmla="*/ 0 w 3644538"/>
              <a:gd name="connsiteY3" fmla="*/ 2495006 h 3666309"/>
              <a:gd name="connsiteX4" fmla="*/ 2473235 w 3644538"/>
              <a:gd name="connsiteY4" fmla="*/ 0 h 3666309"/>
              <a:gd name="connsiteX5" fmla="*/ 3644538 w 3644538"/>
              <a:gd name="connsiteY5" fmla="*/ 1171303 h 3666309"/>
              <a:gd name="connsiteX6" fmla="*/ 2473235 w 3644538"/>
              <a:gd name="connsiteY6" fmla="*/ 2342606 h 3666309"/>
              <a:gd name="connsiteX7" fmla="*/ 1301932 w 3644538"/>
              <a:gd name="connsiteY7" fmla="*/ 1171303 h 366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538" h="3666309">
                <a:moveTo>
                  <a:pt x="1171303" y="1323703"/>
                </a:moveTo>
                <a:lnTo>
                  <a:pt x="2342606" y="2495006"/>
                </a:lnTo>
                <a:lnTo>
                  <a:pt x="1171303" y="3666309"/>
                </a:lnTo>
                <a:lnTo>
                  <a:pt x="0" y="2495006"/>
                </a:lnTo>
                <a:close/>
                <a:moveTo>
                  <a:pt x="2473235" y="0"/>
                </a:moveTo>
                <a:lnTo>
                  <a:pt x="3644538" y="1171303"/>
                </a:lnTo>
                <a:lnTo>
                  <a:pt x="2473235" y="2342606"/>
                </a:lnTo>
                <a:lnTo>
                  <a:pt x="1301932" y="1171303"/>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169150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6_Images &amp; Contents">
    <p:spTree>
      <p:nvGrpSpPr>
        <p:cNvPr id="1" name=""/>
        <p:cNvGrpSpPr/>
        <p:nvPr/>
      </p:nvGrpSpPr>
      <p:grpSpPr>
        <a:xfrm>
          <a:off x="0" y="0"/>
          <a:ext cx="0" cy="0"/>
          <a:chOff x="0" y="0"/>
          <a:chExt cx="0" cy="0"/>
        </a:xfrm>
      </p:grpSpPr>
      <p:sp>
        <p:nvSpPr>
          <p:cNvPr id="24" name="그림 개체 틀 23">
            <a:extLst>
              <a:ext uri="{FF2B5EF4-FFF2-40B4-BE49-F238E27FC236}">
                <a16:creationId xmlns:a16="http://schemas.microsoft.com/office/drawing/2014/main" id="{ADD85E6C-2694-4BB6-B396-E6F812C0190B}"/>
              </a:ext>
            </a:extLst>
          </p:cNvPr>
          <p:cNvSpPr>
            <a:spLocks noGrp="1"/>
          </p:cNvSpPr>
          <p:nvPr>
            <p:ph type="pic" sz="quarter" idx="10" hasCustomPrompt="1"/>
          </p:nvPr>
        </p:nvSpPr>
        <p:spPr>
          <a:xfrm>
            <a:off x="3" y="3255649"/>
            <a:ext cx="11904055" cy="3602353"/>
          </a:xfrm>
          <a:custGeom>
            <a:avLst/>
            <a:gdLst>
              <a:gd name="connsiteX0" fmla="*/ 11582341 w 11904055"/>
              <a:gd name="connsiteY0" fmla="*/ 2503750 h 3602353"/>
              <a:gd name="connsiteX1" fmla="*/ 11769730 w 11904055"/>
              <a:gd name="connsiteY1" fmla="*/ 2573468 h 3602353"/>
              <a:gd name="connsiteX2" fmla="*/ 11833752 w 11904055"/>
              <a:gd name="connsiteY2" fmla="*/ 3052873 h 3602353"/>
              <a:gd name="connsiteX3" fmla="*/ 11413744 w 11904055"/>
              <a:gd name="connsiteY3" fmla="*/ 3602352 h 3602353"/>
              <a:gd name="connsiteX4" fmla="*/ 10552808 w 11904055"/>
              <a:gd name="connsiteY4" fmla="*/ 3602352 h 3602353"/>
              <a:gd name="connsiteX5" fmla="*/ 11290325 w 11904055"/>
              <a:gd name="connsiteY5" fmla="*/ 2637490 h 3602353"/>
              <a:gd name="connsiteX6" fmla="*/ 11582341 w 11904055"/>
              <a:gd name="connsiteY6" fmla="*/ 2503750 h 3602353"/>
              <a:gd name="connsiteX7" fmla="*/ 10782012 w 11904055"/>
              <a:gd name="connsiteY7" fmla="*/ 2174396 h 3602353"/>
              <a:gd name="connsiteX8" fmla="*/ 10969399 w 11904055"/>
              <a:gd name="connsiteY8" fmla="*/ 2244113 h 3602353"/>
              <a:gd name="connsiteX9" fmla="*/ 11033422 w 11904055"/>
              <a:gd name="connsiteY9" fmla="*/ 2723518 h 3602353"/>
              <a:gd name="connsiteX10" fmla="*/ 10361662 w 11904055"/>
              <a:gd name="connsiteY10" fmla="*/ 3602352 h 3602353"/>
              <a:gd name="connsiteX11" fmla="*/ 9500727 w 11904055"/>
              <a:gd name="connsiteY11" fmla="*/ 3602352 h 3602353"/>
              <a:gd name="connsiteX12" fmla="*/ 10489995 w 11904055"/>
              <a:gd name="connsiteY12" fmla="*/ 2308135 h 3602353"/>
              <a:gd name="connsiteX13" fmla="*/ 10782012 w 11904055"/>
              <a:gd name="connsiteY13" fmla="*/ 2174396 h 3602353"/>
              <a:gd name="connsiteX14" fmla="*/ 1691966 w 11904055"/>
              <a:gd name="connsiteY14" fmla="*/ 1637118 h 3602353"/>
              <a:gd name="connsiteX15" fmla="*/ 1879354 w 11904055"/>
              <a:gd name="connsiteY15" fmla="*/ 1706836 h 3602353"/>
              <a:gd name="connsiteX16" fmla="*/ 1943376 w 11904055"/>
              <a:gd name="connsiteY16" fmla="*/ 2186241 h 3602353"/>
              <a:gd name="connsiteX17" fmla="*/ 860935 w 11904055"/>
              <a:gd name="connsiteY17" fmla="*/ 3602352 h 3602353"/>
              <a:gd name="connsiteX18" fmla="*/ 0 w 11904055"/>
              <a:gd name="connsiteY18" fmla="*/ 3602352 h 3602353"/>
              <a:gd name="connsiteX19" fmla="*/ 0 w 11904055"/>
              <a:gd name="connsiteY19" fmla="*/ 3602351 h 3602353"/>
              <a:gd name="connsiteX20" fmla="*/ 1399949 w 11904055"/>
              <a:gd name="connsiteY20" fmla="*/ 1770858 h 3602353"/>
              <a:gd name="connsiteX21" fmla="*/ 1691966 w 11904055"/>
              <a:gd name="connsiteY21" fmla="*/ 1637118 h 3602353"/>
              <a:gd name="connsiteX22" fmla="*/ 8108140 w 11904055"/>
              <a:gd name="connsiteY22" fmla="*/ 1412767 h 3602353"/>
              <a:gd name="connsiteX23" fmla="*/ 8295528 w 11904055"/>
              <a:gd name="connsiteY23" fmla="*/ 1482484 h 3602353"/>
              <a:gd name="connsiteX24" fmla="*/ 8359550 w 11904055"/>
              <a:gd name="connsiteY24" fmla="*/ 1961890 h 3602353"/>
              <a:gd name="connsiteX25" fmla="*/ 7105620 w 11904055"/>
              <a:gd name="connsiteY25" fmla="*/ 3602352 h 3602353"/>
              <a:gd name="connsiteX26" fmla="*/ 6244685 w 11904055"/>
              <a:gd name="connsiteY26" fmla="*/ 3602352 h 3602353"/>
              <a:gd name="connsiteX27" fmla="*/ 7816123 w 11904055"/>
              <a:gd name="connsiteY27" fmla="*/ 1546506 h 3602353"/>
              <a:gd name="connsiteX28" fmla="*/ 8108140 w 11904055"/>
              <a:gd name="connsiteY28" fmla="*/ 1412767 h 3602353"/>
              <a:gd name="connsiteX29" fmla="*/ 9385014 w 11904055"/>
              <a:gd name="connsiteY29" fmla="*/ 1161427 h 3602353"/>
              <a:gd name="connsiteX30" fmla="*/ 9572402 w 11904055"/>
              <a:gd name="connsiteY30" fmla="*/ 1231145 h 3602353"/>
              <a:gd name="connsiteX31" fmla="*/ 9636423 w 11904055"/>
              <a:gd name="connsiteY31" fmla="*/ 1710549 h 3602353"/>
              <a:gd name="connsiteX32" fmla="*/ 8190375 w 11904055"/>
              <a:gd name="connsiteY32" fmla="*/ 3602352 h 3602353"/>
              <a:gd name="connsiteX33" fmla="*/ 7329441 w 11904055"/>
              <a:gd name="connsiteY33" fmla="*/ 3602352 h 3602353"/>
              <a:gd name="connsiteX34" fmla="*/ 9092997 w 11904055"/>
              <a:gd name="connsiteY34" fmla="*/ 1295167 h 3602353"/>
              <a:gd name="connsiteX35" fmla="*/ 9385014 w 11904055"/>
              <a:gd name="connsiteY35" fmla="*/ 1161427 h 3602353"/>
              <a:gd name="connsiteX36" fmla="*/ 3104652 w 11904055"/>
              <a:gd name="connsiteY36" fmla="*/ 1140248 h 3602353"/>
              <a:gd name="connsiteX37" fmla="*/ 3292040 w 11904055"/>
              <a:gd name="connsiteY37" fmla="*/ 1209966 h 3602353"/>
              <a:gd name="connsiteX38" fmla="*/ 3356063 w 11904055"/>
              <a:gd name="connsiteY38" fmla="*/ 1689371 h 3602353"/>
              <a:gd name="connsiteX39" fmla="*/ 1893826 w 11904055"/>
              <a:gd name="connsiteY39" fmla="*/ 3602352 h 3602353"/>
              <a:gd name="connsiteX40" fmla="*/ 1032889 w 11904055"/>
              <a:gd name="connsiteY40" fmla="*/ 3602352 h 3602353"/>
              <a:gd name="connsiteX41" fmla="*/ 2812635 w 11904055"/>
              <a:gd name="connsiteY41" fmla="*/ 1273988 h 3602353"/>
              <a:gd name="connsiteX42" fmla="*/ 3104652 w 11904055"/>
              <a:gd name="connsiteY42" fmla="*/ 1140248 h 3602353"/>
              <a:gd name="connsiteX43" fmla="*/ 10527184 w 11904055"/>
              <a:gd name="connsiteY43" fmla="*/ 1087492 h 3602353"/>
              <a:gd name="connsiteX44" fmla="*/ 10714572 w 11904055"/>
              <a:gd name="connsiteY44" fmla="*/ 1157209 h 3602353"/>
              <a:gd name="connsiteX45" fmla="*/ 10778593 w 11904055"/>
              <a:gd name="connsiteY45" fmla="*/ 1636614 h 3602353"/>
              <a:gd name="connsiteX46" fmla="*/ 9276031 w 11904055"/>
              <a:gd name="connsiteY46" fmla="*/ 3602352 h 3602353"/>
              <a:gd name="connsiteX47" fmla="*/ 8415095 w 11904055"/>
              <a:gd name="connsiteY47" fmla="*/ 3602352 h 3602353"/>
              <a:gd name="connsiteX48" fmla="*/ 10235167 w 11904055"/>
              <a:gd name="connsiteY48" fmla="*/ 1221231 h 3602353"/>
              <a:gd name="connsiteX49" fmla="*/ 10527184 w 11904055"/>
              <a:gd name="connsiteY49" fmla="*/ 1087492 h 3602353"/>
              <a:gd name="connsiteX50" fmla="*/ 4425492 w 11904055"/>
              <a:gd name="connsiteY50" fmla="*/ 821528 h 3602353"/>
              <a:gd name="connsiteX51" fmla="*/ 4612880 w 11904055"/>
              <a:gd name="connsiteY51" fmla="*/ 891246 h 3602353"/>
              <a:gd name="connsiteX52" fmla="*/ 4676903 w 11904055"/>
              <a:gd name="connsiteY52" fmla="*/ 1370650 h 3602353"/>
              <a:gd name="connsiteX53" fmla="*/ 2971045 w 11904055"/>
              <a:gd name="connsiteY53" fmla="*/ 3602352 h 3602353"/>
              <a:gd name="connsiteX54" fmla="*/ 2228075 w 11904055"/>
              <a:gd name="connsiteY54" fmla="*/ 3602352 h 3602353"/>
              <a:gd name="connsiteX55" fmla="*/ 2235176 w 11904055"/>
              <a:gd name="connsiteY55" fmla="*/ 3482988 h 3602353"/>
              <a:gd name="connsiteX56" fmla="*/ 2294666 w 11904055"/>
              <a:gd name="connsiteY56" fmla="*/ 3360904 h 3602353"/>
              <a:gd name="connsiteX57" fmla="*/ 4133476 w 11904055"/>
              <a:gd name="connsiteY57" fmla="*/ 955268 h 3602353"/>
              <a:gd name="connsiteX58" fmla="*/ 4425492 w 11904055"/>
              <a:gd name="connsiteY58" fmla="*/ 821528 h 3602353"/>
              <a:gd name="connsiteX59" fmla="*/ 5787281 w 11904055"/>
              <a:gd name="connsiteY59" fmla="*/ 372647 h 3602353"/>
              <a:gd name="connsiteX60" fmla="*/ 5974669 w 11904055"/>
              <a:gd name="connsiteY60" fmla="*/ 442365 h 3602353"/>
              <a:gd name="connsiteX61" fmla="*/ 6038692 w 11904055"/>
              <a:gd name="connsiteY61" fmla="*/ 921770 h 3602353"/>
              <a:gd name="connsiteX62" fmla="*/ 3989720 w 11904055"/>
              <a:gd name="connsiteY62" fmla="*/ 3602352 h 3602353"/>
              <a:gd name="connsiteX63" fmla="*/ 3227852 w 11904055"/>
              <a:gd name="connsiteY63" fmla="*/ 3602353 h 3602353"/>
              <a:gd name="connsiteX64" fmla="*/ 3233358 w 11904055"/>
              <a:gd name="connsiteY64" fmla="*/ 3509800 h 3602353"/>
              <a:gd name="connsiteX65" fmla="*/ 3292848 w 11904055"/>
              <a:gd name="connsiteY65" fmla="*/ 3387715 h 3602353"/>
              <a:gd name="connsiteX66" fmla="*/ 5495264 w 11904055"/>
              <a:gd name="connsiteY66" fmla="*/ 506388 h 3602353"/>
              <a:gd name="connsiteX67" fmla="*/ 5787281 w 11904055"/>
              <a:gd name="connsiteY67" fmla="*/ 372647 h 3602353"/>
              <a:gd name="connsiteX68" fmla="*/ 6896315 w 11904055"/>
              <a:gd name="connsiteY68" fmla="*/ 289347 h 3602353"/>
              <a:gd name="connsiteX69" fmla="*/ 7083704 w 11904055"/>
              <a:gd name="connsiteY69" fmla="*/ 359064 h 3602353"/>
              <a:gd name="connsiteX70" fmla="*/ 7147725 w 11904055"/>
              <a:gd name="connsiteY70" fmla="*/ 838469 h 3602353"/>
              <a:gd name="connsiteX71" fmla="*/ 5035081 w 11904055"/>
              <a:gd name="connsiteY71" fmla="*/ 3602353 h 3602353"/>
              <a:gd name="connsiteX72" fmla="*/ 4174147 w 11904055"/>
              <a:gd name="connsiteY72" fmla="*/ 3602352 h 3602353"/>
              <a:gd name="connsiteX73" fmla="*/ 6604298 w 11904055"/>
              <a:gd name="connsiteY73" fmla="*/ 423088 h 3602353"/>
              <a:gd name="connsiteX74" fmla="*/ 6896315 w 11904055"/>
              <a:gd name="connsiteY74" fmla="*/ 289347 h 3602353"/>
              <a:gd name="connsiteX75" fmla="*/ 8134781 w 11904055"/>
              <a:gd name="connsiteY75" fmla="*/ 587 h 3602353"/>
              <a:gd name="connsiteX76" fmla="*/ 8322169 w 11904055"/>
              <a:gd name="connsiteY76" fmla="*/ 70304 h 3602353"/>
              <a:gd name="connsiteX77" fmla="*/ 8386192 w 11904055"/>
              <a:gd name="connsiteY77" fmla="*/ 549710 h 3602353"/>
              <a:gd name="connsiteX78" fmla="*/ 6052827 w 11904055"/>
              <a:gd name="connsiteY78" fmla="*/ 3602352 h 3602353"/>
              <a:gd name="connsiteX79" fmla="*/ 5191892 w 11904055"/>
              <a:gd name="connsiteY79" fmla="*/ 3602352 h 3602353"/>
              <a:gd name="connsiteX80" fmla="*/ 7842765 w 11904055"/>
              <a:gd name="connsiteY80" fmla="*/ 134328 h 3602353"/>
              <a:gd name="connsiteX81" fmla="*/ 8134781 w 11904055"/>
              <a:gd name="connsiteY81" fmla="*/ 587 h 360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904055" h="3602353">
                <a:moveTo>
                  <a:pt x="11582341" y="2503750"/>
                </a:moveTo>
                <a:cubicBezTo>
                  <a:pt x="11648102" y="2507602"/>
                  <a:pt x="11713456" y="2530454"/>
                  <a:pt x="11769730" y="2573468"/>
                </a:cubicBezTo>
                <a:cubicBezTo>
                  <a:pt x="11919793" y="2688173"/>
                  <a:pt x="11948456" y="2902810"/>
                  <a:pt x="11833752" y="3052873"/>
                </a:cubicBezTo>
                <a:lnTo>
                  <a:pt x="11413744" y="3602352"/>
                </a:lnTo>
                <a:lnTo>
                  <a:pt x="10552808" y="3602352"/>
                </a:lnTo>
                <a:lnTo>
                  <a:pt x="11290325" y="2637490"/>
                </a:lnTo>
                <a:cubicBezTo>
                  <a:pt x="11362015" y="2543701"/>
                  <a:pt x="11472742" y="2497333"/>
                  <a:pt x="11582341" y="2503750"/>
                </a:cubicBezTo>
                <a:close/>
                <a:moveTo>
                  <a:pt x="10782012" y="2174396"/>
                </a:moveTo>
                <a:cubicBezTo>
                  <a:pt x="10847772" y="2178246"/>
                  <a:pt x="10913126" y="2201099"/>
                  <a:pt x="10969399" y="2244113"/>
                </a:cubicBezTo>
                <a:cubicBezTo>
                  <a:pt x="11119462" y="2358818"/>
                  <a:pt x="11148126" y="2573455"/>
                  <a:pt x="11033422" y="2723518"/>
                </a:cubicBezTo>
                <a:lnTo>
                  <a:pt x="10361662" y="3602352"/>
                </a:lnTo>
                <a:lnTo>
                  <a:pt x="9500727" y="3602352"/>
                </a:lnTo>
                <a:lnTo>
                  <a:pt x="10489995" y="2308135"/>
                </a:lnTo>
                <a:cubicBezTo>
                  <a:pt x="10561685" y="2214346"/>
                  <a:pt x="10672411" y="2167978"/>
                  <a:pt x="10782012" y="2174396"/>
                </a:cubicBezTo>
                <a:close/>
                <a:moveTo>
                  <a:pt x="1691966" y="1637118"/>
                </a:moveTo>
                <a:cubicBezTo>
                  <a:pt x="1757726" y="1640968"/>
                  <a:pt x="1823080" y="1663822"/>
                  <a:pt x="1879354" y="1706836"/>
                </a:cubicBezTo>
                <a:cubicBezTo>
                  <a:pt x="2029417" y="1821540"/>
                  <a:pt x="2058080" y="2036178"/>
                  <a:pt x="1943376" y="2186241"/>
                </a:cubicBezTo>
                <a:lnTo>
                  <a:pt x="860935" y="3602352"/>
                </a:lnTo>
                <a:lnTo>
                  <a:pt x="0" y="3602352"/>
                </a:lnTo>
                <a:lnTo>
                  <a:pt x="0" y="3602351"/>
                </a:lnTo>
                <a:lnTo>
                  <a:pt x="1399949" y="1770858"/>
                </a:lnTo>
                <a:cubicBezTo>
                  <a:pt x="1471639" y="1677069"/>
                  <a:pt x="1582366" y="1630701"/>
                  <a:pt x="1691966" y="1637118"/>
                </a:cubicBezTo>
                <a:close/>
                <a:moveTo>
                  <a:pt x="8108140" y="1412767"/>
                </a:moveTo>
                <a:cubicBezTo>
                  <a:pt x="8173900" y="1416618"/>
                  <a:pt x="8239254" y="1439471"/>
                  <a:pt x="8295528" y="1482484"/>
                </a:cubicBezTo>
                <a:cubicBezTo>
                  <a:pt x="8445591" y="1597188"/>
                  <a:pt x="8474254" y="1811827"/>
                  <a:pt x="8359550" y="1961890"/>
                </a:cubicBezTo>
                <a:lnTo>
                  <a:pt x="7105620" y="3602352"/>
                </a:lnTo>
                <a:lnTo>
                  <a:pt x="6244685" y="3602352"/>
                </a:lnTo>
                <a:lnTo>
                  <a:pt x="7816123" y="1546506"/>
                </a:lnTo>
                <a:cubicBezTo>
                  <a:pt x="7887814" y="1452716"/>
                  <a:pt x="7998540" y="1406349"/>
                  <a:pt x="8108140" y="1412767"/>
                </a:cubicBezTo>
                <a:close/>
                <a:moveTo>
                  <a:pt x="9385014" y="1161427"/>
                </a:moveTo>
                <a:cubicBezTo>
                  <a:pt x="9450774" y="1165277"/>
                  <a:pt x="9516128" y="1188130"/>
                  <a:pt x="9572402" y="1231145"/>
                </a:cubicBezTo>
                <a:cubicBezTo>
                  <a:pt x="9722465" y="1345849"/>
                  <a:pt x="9751129" y="1560486"/>
                  <a:pt x="9636423" y="1710549"/>
                </a:cubicBezTo>
                <a:lnTo>
                  <a:pt x="8190375" y="3602352"/>
                </a:lnTo>
                <a:lnTo>
                  <a:pt x="7329441" y="3602352"/>
                </a:lnTo>
                <a:lnTo>
                  <a:pt x="9092997" y="1295167"/>
                </a:lnTo>
                <a:cubicBezTo>
                  <a:pt x="9164687" y="1201377"/>
                  <a:pt x="9275414" y="1155009"/>
                  <a:pt x="9385014" y="1161427"/>
                </a:cubicBezTo>
                <a:close/>
                <a:moveTo>
                  <a:pt x="3104652" y="1140248"/>
                </a:moveTo>
                <a:cubicBezTo>
                  <a:pt x="3170412" y="1144098"/>
                  <a:pt x="3235766" y="1166952"/>
                  <a:pt x="3292040" y="1209966"/>
                </a:cubicBezTo>
                <a:cubicBezTo>
                  <a:pt x="3442103" y="1324671"/>
                  <a:pt x="3470767" y="1539308"/>
                  <a:pt x="3356063" y="1689371"/>
                </a:cubicBezTo>
                <a:lnTo>
                  <a:pt x="1893826" y="3602352"/>
                </a:lnTo>
                <a:lnTo>
                  <a:pt x="1032889" y="3602352"/>
                </a:lnTo>
                <a:lnTo>
                  <a:pt x="2812635" y="1273988"/>
                </a:lnTo>
                <a:cubicBezTo>
                  <a:pt x="2884326" y="1180199"/>
                  <a:pt x="2995052" y="1133831"/>
                  <a:pt x="3104652" y="1140248"/>
                </a:cubicBezTo>
                <a:close/>
                <a:moveTo>
                  <a:pt x="10527184" y="1087492"/>
                </a:moveTo>
                <a:cubicBezTo>
                  <a:pt x="10592944" y="1091342"/>
                  <a:pt x="10658298" y="1114195"/>
                  <a:pt x="10714572" y="1157209"/>
                </a:cubicBezTo>
                <a:cubicBezTo>
                  <a:pt x="10864635" y="1271913"/>
                  <a:pt x="10893299" y="1486551"/>
                  <a:pt x="10778593" y="1636614"/>
                </a:cubicBezTo>
                <a:lnTo>
                  <a:pt x="9276031" y="3602352"/>
                </a:lnTo>
                <a:lnTo>
                  <a:pt x="8415095" y="3602352"/>
                </a:lnTo>
                <a:lnTo>
                  <a:pt x="10235167" y="1221231"/>
                </a:lnTo>
                <a:cubicBezTo>
                  <a:pt x="10306857" y="1127442"/>
                  <a:pt x="10417583" y="1081074"/>
                  <a:pt x="10527184" y="1087492"/>
                </a:cubicBezTo>
                <a:close/>
                <a:moveTo>
                  <a:pt x="4425492" y="821528"/>
                </a:moveTo>
                <a:cubicBezTo>
                  <a:pt x="4491251" y="825379"/>
                  <a:pt x="4556607" y="848231"/>
                  <a:pt x="4612880" y="891246"/>
                </a:cubicBezTo>
                <a:cubicBezTo>
                  <a:pt x="4762943" y="1005950"/>
                  <a:pt x="4791607" y="1220588"/>
                  <a:pt x="4676903" y="1370650"/>
                </a:cubicBezTo>
                <a:lnTo>
                  <a:pt x="2971045" y="3602352"/>
                </a:lnTo>
                <a:lnTo>
                  <a:pt x="2228075" y="3602352"/>
                </a:lnTo>
                <a:lnTo>
                  <a:pt x="2235176" y="3482988"/>
                </a:lnTo>
                <a:cubicBezTo>
                  <a:pt x="2246274" y="3439971"/>
                  <a:pt x="2265990" y="3398420"/>
                  <a:pt x="2294666" y="3360904"/>
                </a:cubicBezTo>
                <a:lnTo>
                  <a:pt x="4133476" y="955268"/>
                </a:lnTo>
                <a:cubicBezTo>
                  <a:pt x="4205166" y="861479"/>
                  <a:pt x="4315892" y="815111"/>
                  <a:pt x="4425492" y="821528"/>
                </a:cubicBezTo>
                <a:close/>
                <a:moveTo>
                  <a:pt x="5787281" y="372647"/>
                </a:moveTo>
                <a:cubicBezTo>
                  <a:pt x="5853041" y="376498"/>
                  <a:pt x="5918396" y="399351"/>
                  <a:pt x="5974669" y="442365"/>
                </a:cubicBezTo>
                <a:cubicBezTo>
                  <a:pt x="6124732" y="557070"/>
                  <a:pt x="6153396" y="771707"/>
                  <a:pt x="6038692" y="921770"/>
                </a:cubicBezTo>
                <a:lnTo>
                  <a:pt x="3989720" y="3602352"/>
                </a:lnTo>
                <a:lnTo>
                  <a:pt x="3227852" y="3602353"/>
                </a:lnTo>
                <a:lnTo>
                  <a:pt x="3233358" y="3509800"/>
                </a:lnTo>
                <a:cubicBezTo>
                  <a:pt x="3244456" y="3466782"/>
                  <a:pt x="3264173" y="3425231"/>
                  <a:pt x="3292848" y="3387715"/>
                </a:cubicBezTo>
                <a:lnTo>
                  <a:pt x="5495264" y="506388"/>
                </a:lnTo>
                <a:cubicBezTo>
                  <a:pt x="5566956" y="412598"/>
                  <a:pt x="5677682" y="366230"/>
                  <a:pt x="5787281" y="372647"/>
                </a:cubicBezTo>
                <a:close/>
                <a:moveTo>
                  <a:pt x="6896315" y="289347"/>
                </a:moveTo>
                <a:cubicBezTo>
                  <a:pt x="6962075" y="293197"/>
                  <a:pt x="7027430" y="316050"/>
                  <a:pt x="7083704" y="359064"/>
                </a:cubicBezTo>
                <a:cubicBezTo>
                  <a:pt x="7233766" y="473768"/>
                  <a:pt x="7262430" y="688406"/>
                  <a:pt x="7147725" y="838469"/>
                </a:cubicBezTo>
                <a:lnTo>
                  <a:pt x="5035081" y="3602353"/>
                </a:lnTo>
                <a:lnTo>
                  <a:pt x="4174147" y="3602352"/>
                </a:lnTo>
                <a:lnTo>
                  <a:pt x="6604298" y="423088"/>
                </a:lnTo>
                <a:cubicBezTo>
                  <a:pt x="6675989" y="329298"/>
                  <a:pt x="6786715" y="282930"/>
                  <a:pt x="6896315" y="289347"/>
                </a:cubicBezTo>
                <a:close/>
                <a:moveTo>
                  <a:pt x="8134781" y="587"/>
                </a:moveTo>
                <a:cubicBezTo>
                  <a:pt x="8200542" y="4437"/>
                  <a:pt x="8265896" y="27291"/>
                  <a:pt x="8322169" y="70304"/>
                </a:cubicBezTo>
                <a:cubicBezTo>
                  <a:pt x="8472232" y="185009"/>
                  <a:pt x="8500896" y="399647"/>
                  <a:pt x="8386192" y="549710"/>
                </a:cubicBezTo>
                <a:lnTo>
                  <a:pt x="6052827" y="3602352"/>
                </a:lnTo>
                <a:lnTo>
                  <a:pt x="5191892" y="3602352"/>
                </a:lnTo>
                <a:lnTo>
                  <a:pt x="7842765" y="134328"/>
                </a:lnTo>
                <a:cubicBezTo>
                  <a:pt x="7914455" y="40538"/>
                  <a:pt x="8025182" y="-5830"/>
                  <a:pt x="8134781" y="587"/>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406074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36095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5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635726" y="642257"/>
            <a:ext cx="10920548"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526202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04018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6EE34E5-ADA6-4EE7-BC24-98C8E9A86B83}"/>
              </a:ext>
            </a:extLst>
          </p:cNvPr>
          <p:cNvSpPr>
            <a:spLocks noGrp="1"/>
          </p:cNvSpPr>
          <p:nvPr>
            <p:ph type="pic" idx="13" hasCustomPrompt="1"/>
          </p:nvPr>
        </p:nvSpPr>
        <p:spPr>
          <a:xfrm>
            <a:off x="661852" y="653142"/>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6FDE143D-2918-4056-AC94-92DF81A575B9}"/>
              </a:ext>
            </a:extLst>
          </p:cNvPr>
          <p:cNvSpPr>
            <a:spLocks noGrp="1"/>
          </p:cNvSpPr>
          <p:nvPr>
            <p:ph type="pic" idx="14" hasCustomPrompt="1"/>
          </p:nvPr>
        </p:nvSpPr>
        <p:spPr>
          <a:xfrm>
            <a:off x="3705502" y="2576900"/>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1334882F-9259-4D67-9996-302AE17E5F75}"/>
              </a:ext>
            </a:extLst>
          </p:cNvPr>
          <p:cNvSpPr>
            <a:spLocks noGrp="1"/>
          </p:cNvSpPr>
          <p:nvPr>
            <p:ph type="pic" idx="15" hasCustomPrompt="1"/>
          </p:nvPr>
        </p:nvSpPr>
        <p:spPr>
          <a:xfrm>
            <a:off x="2183677" y="4500658"/>
            <a:ext cx="4454434" cy="1692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81103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387523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221420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341393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6380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132843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325FA8C1-B8CC-4D69-84DF-9DA81C55E336}" type="datetimeFigureOut">
              <a:rPr lang="zh-TW" altLang="en-US" smtClean="0"/>
              <a:t>2022/8/26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177244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FA8C1-B8CC-4D69-84DF-9DA81C55E336}" type="datetimeFigureOut">
              <a:rPr lang="zh-TW" altLang="en-US" smtClean="0"/>
              <a:t>2022/8/26</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03115-2AB2-499D-A1E4-575AF6F5F21E}" type="slidenum">
              <a:rPr lang="zh-TW" altLang="en-US" smtClean="0"/>
              <a:t>‹#›</a:t>
            </a:fld>
            <a:endParaRPr lang="zh-TW" altLang="en-US"/>
          </a:p>
        </p:txBody>
      </p:sp>
    </p:spTree>
    <p:extLst>
      <p:ext uri="{BB962C8B-B14F-4D97-AF65-F5344CB8AC3E}">
        <p14:creationId xmlns:p14="http://schemas.microsoft.com/office/powerpoint/2010/main" val="173486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6300" y="1"/>
            <a:ext cx="10515600" cy="7222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914400"/>
            <a:ext cx="10972800" cy="55245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48800" y="6463928"/>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5341ECB-E28A-48B7-8FEC-BA84A211BB03}" type="datetimeFigureOut">
              <a:rPr lang="en-IN" smtClean="0">
                <a:solidFill>
                  <a:prstClr val="black">
                    <a:tint val="75000"/>
                  </a:prstClr>
                </a:solidFill>
              </a:rPr>
              <a:pPr/>
              <a:t>26-08-2022</a:t>
            </a:fld>
            <a:endParaRPr lang="en-IN">
              <a:solidFill>
                <a:prstClr val="black">
                  <a:tint val="75000"/>
                </a:prstClr>
              </a:solidFill>
            </a:endParaRPr>
          </a:p>
        </p:txBody>
      </p:sp>
      <p:grpSp>
        <p:nvGrpSpPr>
          <p:cNvPr id="9" name="Group 8"/>
          <p:cNvGrpSpPr/>
          <p:nvPr/>
        </p:nvGrpSpPr>
        <p:grpSpPr>
          <a:xfrm>
            <a:off x="0" y="-9273"/>
            <a:ext cx="914400" cy="6867272"/>
            <a:chOff x="0" y="-9273"/>
            <a:chExt cx="685800" cy="6867272"/>
          </a:xfrm>
        </p:grpSpPr>
        <p:sp>
          <p:nvSpPr>
            <p:cNvPr id="10" name="Rectangle 9"/>
            <p:cNvSpPr/>
            <p:nvPr/>
          </p:nvSpPr>
          <p:spPr>
            <a:xfrm>
              <a:off x="0" y="497968"/>
              <a:ext cx="685800" cy="63600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0" y="-9273"/>
              <a:ext cx="685800" cy="731562"/>
            </a:xfrm>
            <a:prstGeom prst="rect">
              <a:avLst/>
            </a:prstGeom>
            <a:solidFill>
              <a:srgbClr val="3B3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Footer Placeholder 4"/>
          <p:cNvSpPr>
            <a:spLocks noGrp="1"/>
          </p:cNvSpPr>
          <p:nvPr>
            <p:ph type="ftr" sz="quarter" idx="3"/>
          </p:nvPr>
        </p:nvSpPr>
        <p:spPr>
          <a:xfrm rot="16200000">
            <a:off x="-1281702" y="3767451"/>
            <a:ext cx="3086100" cy="486833"/>
          </a:xfrm>
          <a:prstGeom prst="rect">
            <a:avLst/>
          </a:prstGeom>
        </p:spPr>
        <p:txBody>
          <a:bodyPr vert="horz" lIns="91440" tIns="45720" rIns="91440" bIns="45720" rtlCol="0" anchor="ctr"/>
          <a:lstStyle>
            <a:lvl1pPr algn="ctr">
              <a:defRPr sz="1200" b="1">
                <a:solidFill>
                  <a:schemeClr val="tx2"/>
                </a:solidFill>
                <a:latin typeface="Arial" panose="020B0604020202020204" pitchFamily="34" charset="0"/>
                <a:cs typeface="Arial" panose="020B0604020202020204" pitchFamily="34" charset="0"/>
              </a:defRPr>
            </a:lvl1pPr>
          </a:lstStyle>
          <a:p>
            <a:endParaRPr lang="en-IN">
              <a:solidFill>
                <a:srgbClr val="000000"/>
              </a:solidFill>
            </a:endParaRPr>
          </a:p>
        </p:txBody>
      </p:sp>
      <p:sp>
        <p:nvSpPr>
          <p:cNvPr id="6" name="Slide Number Placeholder 5"/>
          <p:cNvSpPr>
            <a:spLocks noGrp="1"/>
          </p:cNvSpPr>
          <p:nvPr>
            <p:ph type="sldNum" sz="quarter" idx="4"/>
          </p:nvPr>
        </p:nvSpPr>
        <p:spPr>
          <a:xfrm>
            <a:off x="35860" y="173946"/>
            <a:ext cx="814665" cy="365125"/>
          </a:xfrm>
          <a:prstGeom prst="rect">
            <a:avLst/>
          </a:prstGeom>
        </p:spPr>
        <p:txBody>
          <a:bodyPr vert="horz" lIns="91440" tIns="45720" rIns="91440" bIns="45720" rtlCol="0" anchor="ctr"/>
          <a:lstStyle>
            <a:lvl1pPr algn="ctr">
              <a:defRPr sz="1200">
                <a:solidFill>
                  <a:schemeClr val="bg2"/>
                </a:solidFill>
                <a:latin typeface="Arial" panose="020B0604020202020204" pitchFamily="34" charset="0"/>
                <a:cs typeface="Arial" panose="020B0604020202020204" pitchFamily="34" charset="0"/>
              </a:defRPr>
            </a:lvl1pPr>
          </a:lstStyle>
          <a:p>
            <a:fld id="{1878311B-2E19-43B3-A617-49FA8380EFEF}" type="slidenum">
              <a:rPr lang="en-IN" smtClean="0">
                <a:solidFill>
                  <a:srgbClr val="FFFFFF"/>
                </a:solidFill>
              </a:rPr>
              <a:pPr/>
              <a:t>‹#›</a:t>
            </a:fld>
            <a:endParaRPr lang="en-IN">
              <a:solidFill>
                <a:srgbClr val="FFFFFF"/>
              </a:solidFill>
            </a:endParaRPr>
          </a:p>
        </p:txBody>
      </p:sp>
    </p:spTree>
    <p:extLst>
      <p:ext uri="{BB962C8B-B14F-4D97-AF65-F5344CB8AC3E}">
        <p14:creationId xmlns:p14="http://schemas.microsoft.com/office/powerpoint/2010/main" val="247757053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472">
          <p15:clr>
            <a:srgbClr val="F26B43"/>
          </p15:clr>
        </p15:guide>
        <p15:guide id="4" pos="288">
          <p15:clr>
            <a:srgbClr val="F26B43"/>
          </p15:clr>
        </p15:guide>
        <p15:guide id="5" orient="horz" pos="4056">
          <p15:clr>
            <a:srgbClr val="F26B43"/>
          </p15:clr>
        </p15:guide>
        <p15:guide id="6" orient="horz" pos="456">
          <p15:clr>
            <a:srgbClr val="F26B43"/>
          </p15:clr>
        </p15:guide>
        <p15:guide id="7" orient="horz" pos="5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78992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iupac.org/periodic-table-challenge/" TargetMode="External"/><Relationship Id="rId7" Type="http://schemas.openxmlformats.org/officeDocument/2006/relationships/hyperlink" Target="https://iupac.org/what-we-do/periodic-table-of-element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s://applets.kcvs.ca/IPTEI/IPTEI.html" TargetMode="Externa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https://iupac.org/what-we-do/awards/" TargetMode="Externa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gender-gap-in-science.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hyperlink" Target="https://www.iycnglobal.com/"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3.png"/><Relationship Id="rId7" Type="http://schemas.openxmlformats.org/officeDocument/2006/relationships/hyperlink" Target="https://iupac.org/what-we-do/book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jfif"/><Relationship Id="rId5" Type="http://schemas.openxmlformats.org/officeDocument/2006/relationships/image" Target="../media/image25.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01"/>
        <p:cNvGrpSpPr/>
        <p:nvPr/>
      </p:nvGrpSpPr>
      <p:grpSpPr>
        <a:xfrm>
          <a:off x="0" y="0"/>
          <a:ext cx="0" cy="0"/>
          <a:chOff x="0" y="0"/>
          <a:chExt cx="0" cy="0"/>
        </a:xfrm>
      </p:grpSpPr>
      <p:pic>
        <p:nvPicPr>
          <p:cNvPr id="7" name="Picture 10" descr="lUPAC_blocks_RGB - IUPAC | International Union of Pure and Applie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967" y="2770632"/>
            <a:ext cx="3633667" cy="729806"/>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3212642" y="6497812"/>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sp>
        <p:nvSpPr>
          <p:cNvPr id="3" name="Subtitle 2">
            <a:extLst>
              <a:ext uri="{FF2B5EF4-FFF2-40B4-BE49-F238E27FC236}">
                <a16:creationId xmlns:a16="http://schemas.microsoft.com/office/drawing/2014/main" id="{3A0C28BD-E46E-445E-BDBE-EC99E4403F7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642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2037320" y="556416"/>
            <a:ext cx="8705310" cy="523220"/>
          </a:xfrm>
          <a:prstGeom prst="rect">
            <a:avLst/>
          </a:prstGeom>
          <a:noFill/>
        </p:spPr>
        <p:txBody>
          <a:bodyPr wrap="square" rtlCol="0" anchor="ctr">
            <a:spAutoFit/>
          </a:bodyPr>
          <a:lstStyle/>
          <a:p>
            <a:pPr lvl="0" algn="ctr">
              <a:defRPr/>
            </a:pPr>
            <a:r>
              <a:rPr lang="en-US" altLang="zh-TW" sz="2800" b="1" dirty="0">
                <a:solidFill>
                  <a:prstClr val="white"/>
                </a:solidFill>
                <a:latin typeface="Arial" panose="020B0604020202020204" pitchFamily="34" charset="0"/>
                <a:cs typeface="Arial" panose="020B0604020202020204" pitchFamily="34" charset="0"/>
              </a:rPr>
              <a:t>Use the IUPAC Educational Tools!</a:t>
            </a:r>
            <a:endParaRPr lang="en-US" sz="2800"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3227316"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sp>
        <p:nvSpPr>
          <p:cNvPr id="2" name="Rectangle 1">
            <a:extLst>
              <a:ext uri="{FF2B5EF4-FFF2-40B4-BE49-F238E27FC236}">
                <a16:creationId xmlns:a16="http://schemas.microsoft.com/office/drawing/2014/main" id="{6DFC6BCA-4D46-4FB1-9A7C-4FFC41BD804B}"/>
              </a:ext>
            </a:extLst>
          </p:cNvPr>
          <p:cNvSpPr/>
          <p:nvPr/>
        </p:nvSpPr>
        <p:spPr>
          <a:xfrm>
            <a:off x="305089" y="4855780"/>
            <a:ext cx="3259226"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hlinkClick r:id="rId3"/>
              </a:rPr>
              <a:t>iupac.org/periodic-table-challenge</a:t>
            </a:r>
            <a:endParaRPr lang="en-US" sz="1600" dirty="0">
              <a:solidFill>
                <a:schemeClr val="bg1"/>
              </a:solidFill>
              <a:latin typeface="Arial" panose="020B0604020202020204" pitchFamily="34" charset="0"/>
              <a:cs typeface="Arial" panose="020B0604020202020204" pitchFamily="34" charset="0"/>
            </a:endParaRPr>
          </a:p>
        </p:txBody>
      </p:sp>
      <p:pic>
        <p:nvPicPr>
          <p:cNvPr id="4" name="Picture 3" descr="A picture containing text, sign&#10;&#10;Description automatically generated">
            <a:extLst>
              <a:ext uri="{FF2B5EF4-FFF2-40B4-BE49-F238E27FC236}">
                <a16:creationId xmlns:a16="http://schemas.microsoft.com/office/drawing/2014/main" id="{9B3002D2-75D2-4531-9EEA-487B5F71214F}"/>
              </a:ext>
            </a:extLst>
          </p:cNvPr>
          <p:cNvPicPr>
            <a:picLocks noChangeAspect="1"/>
          </p:cNvPicPr>
          <p:nvPr/>
        </p:nvPicPr>
        <p:blipFill>
          <a:blip r:embed="rId4"/>
          <a:stretch>
            <a:fillRect/>
          </a:stretch>
        </p:blipFill>
        <p:spPr>
          <a:xfrm>
            <a:off x="322500" y="2428787"/>
            <a:ext cx="3241815" cy="2230422"/>
          </a:xfrm>
          <a:prstGeom prst="rect">
            <a:avLst/>
          </a:prstGeom>
        </p:spPr>
      </p:pic>
      <p:sp>
        <p:nvSpPr>
          <p:cNvPr id="7" name="Rectangle 6">
            <a:extLst>
              <a:ext uri="{FF2B5EF4-FFF2-40B4-BE49-F238E27FC236}">
                <a16:creationId xmlns:a16="http://schemas.microsoft.com/office/drawing/2014/main" id="{1496BBF0-8450-4730-853F-09C6B378D2D3}"/>
              </a:ext>
            </a:extLst>
          </p:cNvPr>
          <p:cNvSpPr/>
          <p:nvPr/>
        </p:nvSpPr>
        <p:spPr>
          <a:xfrm>
            <a:off x="8017158" y="4855780"/>
            <a:ext cx="3174267" cy="338554"/>
          </a:xfrm>
          <a:prstGeom prst="rect">
            <a:avLst/>
          </a:prstGeom>
        </p:spPr>
        <p:txBody>
          <a:bodyPr wrap="none">
            <a:spAutoFit/>
          </a:bodyPr>
          <a:lstStyle/>
          <a:p>
            <a:r>
              <a:rPr lang="en-US" sz="1600" dirty="0">
                <a:solidFill>
                  <a:schemeClr val="bg1"/>
                </a:solidFill>
                <a:latin typeface="Arial" panose="020B0604020202020204" pitchFamily="34" charset="0"/>
                <a:cs typeface="Arial" panose="020B0604020202020204" pitchFamily="34" charset="0"/>
                <a:hlinkClick r:id="rId5"/>
              </a:rPr>
              <a:t>applets.kcvs.ca/IPTEI/IPTEI.html</a:t>
            </a:r>
            <a:endParaRPr lang="en-US" sz="16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0F37B87-5975-4888-885B-985B4A16E804}"/>
              </a:ext>
            </a:extLst>
          </p:cNvPr>
          <p:cNvPicPr>
            <a:picLocks noChangeAspect="1"/>
          </p:cNvPicPr>
          <p:nvPr/>
        </p:nvPicPr>
        <p:blipFill>
          <a:blip r:embed="rId6"/>
          <a:stretch>
            <a:fillRect/>
          </a:stretch>
        </p:blipFill>
        <p:spPr>
          <a:xfrm>
            <a:off x="7707779" y="2428788"/>
            <a:ext cx="3483646" cy="2204810"/>
          </a:xfrm>
          <a:prstGeom prst="rect">
            <a:avLst/>
          </a:prstGeom>
        </p:spPr>
      </p:pic>
      <p:sp>
        <p:nvSpPr>
          <p:cNvPr id="10" name="Rectangle 9">
            <a:hlinkClick r:id="rId7"/>
            <a:extLst>
              <a:ext uri="{FF2B5EF4-FFF2-40B4-BE49-F238E27FC236}">
                <a16:creationId xmlns:a16="http://schemas.microsoft.com/office/drawing/2014/main" id="{B9A9A5F6-4F0C-4019-B473-213C9EFB4043}"/>
              </a:ext>
            </a:extLst>
          </p:cNvPr>
          <p:cNvSpPr/>
          <p:nvPr/>
        </p:nvSpPr>
        <p:spPr>
          <a:xfrm>
            <a:off x="3227316" y="1847467"/>
            <a:ext cx="4981620" cy="369332"/>
          </a:xfrm>
          <a:prstGeom prst="rect">
            <a:avLst/>
          </a:prstGeom>
        </p:spPr>
        <p:txBody>
          <a:bodyPr wrap="none">
            <a:spAutoFit/>
          </a:bodyPr>
          <a:lstStyle/>
          <a:p>
            <a:r>
              <a:rPr lang="en-US" dirty="0">
                <a:solidFill>
                  <a:schemeClr val="bg1"/>
                </a:solidFill>
                <a:hlinkClick r:id="rId7"/>
              </a:rPr>
              <a:t>iupac.org/what-we-do/periodic-table-of-elements</a:t>
            </a:r>
            <a:endParaRPr lang="en-US" dirty="0">
              <a:solidFill>
                <a:schemeClr val="bg1"/>
              </a:solidFill>
            </a:endParaRPr>
          </a:p>
        </p:txBody>
      </p:sp>
      <p:pic>
        <p:nvPicPr>
          <p:cNvPr id="5" name="Picture 4">
            <a:extLst>
              <a:ext uri="{FF2B5EF4-FFF2-40B4-BE49-F238E27FC236}">
                <a16:creationId xmlns:a16="http://schemas.microsoft.com/office/drawing/2014/main" id="{8F544FBD-173C-90DD-9C6B-5248BB985455}"/>
              </a:ext>
            </a:extLst>
          </p:cNvPr>
          <p:cNvPicPr>
            <a:picLocks noChangeAspect="1"/>
          </p:cNvPicPr>
          <p:nvPr/>
        </p:nvPicPr>
        <p:blipFill>
          <a:blip r:embed="rId8"/>
          <a:stretch>
            <a:fillRect/>
          </a:stretch>
        </p:blipFill>
        <p:spPr>
          <a:xfrm>
            <a:off x="3655166" y="2436316"/>
            <a:ext cx="3970174" cy="2204810"/>
          </a:xfrm>
          <a:prstGeom prst="rect">
            <a:avLst/>
          </a:prstGeom>
        </p:spPr>
      </p:pic>
    </p:spTree>
    <p:extLst>
      <p:ext uri="{BB962C8B-B14F-4D97-AF65-F5344CB8AC3E}">
        <p14:creationId xmlns:p14="http://schemas.microsoft.com/office/powerpoint/2010/main" val="322454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矩形 48"/>
          <p:cNvSpPr/>
          <p:nvPr/>
        </p:nvSpPr>
        <p:spPr>
          <a:xfrm>
            <a:off x="3219733"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sp>
        <p:nvSpPr>
          <p:cNvPr id="52" name="TextBox 10">
            <a:extLst>
              <a:ext uri="{FF2B5EF4-FFF2-40B4-BE49-F238E27FC236}">
                <a16:creationId xmlns:a16="http://schemas.microsoft.com/office/drawing/2014/main" id="{C85CB460-0E0B-4D88-B1D1-E89023713450}"/>
              </a:ext>
            </a:extLst>
          </p:cNvPr>
          <p:cNvSpPr txBox="1"/>
          <p:nvPr/>
        </p:nvSpPr>
        <p:spPr>
          <a:xfrm>
            <a:off x="926684" y="115139"/>
            <a:ext cx="10338631"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Join the 2023 Global Women’s Breakfast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Arial" panose="020B0604020202020204" pitchFamily="34" charset="0"/>
                <a:ea typeface="新細明體" panose="02020500000000000000" pitchFamily="18" charset="-120"/>
                <a:cs typeface="Arial" panose="020B0604020202020204" pitchFamily="34" charset="0"/>
              </a:rPr>
              <a:t>14 February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“Breaking Barriers in Science”</a:t>
            </a:r>
            <a:endParaRPr kumimoji="0" lang="en-US" sz="280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43D5378-6170-41BE-9B5B-3860DCC859A3}"/>
              </a:ext>
            </a:extLst>
          </p:cNvPr>
          <p:cNvPicPr>
            <a:picLocks noChangeAspect="1"/>
          </p:cNvPicPr>
          <p:nvPr/>
        </p:nvPicPr>
        <p:blipFill>
          <a:blip r:embed="rId3"/>
          <a:stretch>
            <a:fillRect/>
          </a:stretch>
        </p:blipFill>
        <p:spPr>
          <a:xfrm>
            <a:off x="305089" y="127110"/>
            <a:ext cx="1243179" cy="1090889"/>
          </a:xfrm>
          <a:prstGeom prst="rect">
            <a:avLst/>
          </a:prstGeom>
        </p:spPr>
      </p:pic>
      <p:sp>
        <p:nvSpPr>
          <p:cNvPr id="3" name="TextBox 2">
            <a:extLst>
              <a:ext uri="{FF2B5EF4-FFF2-40B4-BE49-F238E27FC236}">
                <a16:creationId xmlns:a16="http://schemas.microsoft.com/office/drawing/2014/main" id="{B54F78CD-7795-6850-3B6C-27D61653208E}"/>
              </a:ext>
            </a:extLst>
          </p:cNvPr>
          <p:cNvSpPr txBox="1"/>
          <p:nvPr/>
        </p:nvSpPr>
        <p:spPr>
          <a:xfrm>
            <a:off x="3712152" y="5992730"/>
            <a:ext cx="6094268" cy="369332"/>
          </a:xfrm>
          <a:prstGeom prst="rect">
            <a:avLst/>
          </a:prstGeom>
          <a:noFill/>
        </p:spPr>
        <p:txBody>
          <a:bodyPr wrap="square">
            <a:spAutoFit/>
          </a:bodyPr>
          <a:lstStyle/>
          <a:p>
            <a:r>
              <a:rPr lang="en-US" dirty="0">
                <a:solidFill>
                  <a:schemeClr val="bg1"/>
                </a:solidFill>
              </a:rPr>
              <a:t>https://iupac.org/gwb/highlights-from-gwb2022/</a:t>
            </a:r>
          </a:p>
        </p:txBody>
      </p:sp>
      <p:pic>
        <p:nvPicPr>
          <p:cNvPr id="5" name="Picture 4">
            <a:extLst>
              <a:ext uri="{FF2B5EF4-FFF2-40B4-BE49-F238E27FC236}">
                <a16:creationId xmlns:a16="http://schemas.microsoft.com/office/drawing/2014/main" id="{9166B5CA-8D2F-AB4B-54FC-E47CB2B9439E}"/>
              </a:ext>
            </a:extLst>
          </p:cNvPr>
          <p:cNvPicPr>
            <a:picLocks noChangeAspect="1"/>
          </p:cNvPicPr>
          <p:nvPr/>
        </p:nvPicPr>
        <p:blipFill>
          <a:blip r:embed="rId4"/>
          <a:stretch>
            <a:fillRect/>
          </a:stretch>
        </p:blipFill>
        <p:spPr>
          <a:xfrm>
            <a:off x="8656925" y="3702065"/>
            <a:ext cx="1514207" cy="2413861"/>
          </a:xfrm>
          <a:prstGeom prst="rect">
            <a:avLst/>
          </a:prstGeom>
        </p:spPr>
      </p:pic>
      <p:pic>
        <p:nvPicPr>
          <p:cNvPr id="8" name="Picture 7">
            <a:extLst>
              <a:ext uri="{FF2B5EF4-FFF2-40B4-BE49-F238E27FC236}">
                <a16:creationId xmlns:a16="http://schemas.microsoft.com/office/drawing/2014/main" id="{EBD5AC6F-EF23-A0B7-5D37-555B2F03C132}"/>
              </a:ext>
            </a:extLst>
          </p:cNvPr>
          <p:cNvPicPr>
            <a:picLocks noChangeAspect="1"/>
          </p:cNvPicPr>
          <p:nvPr/>
        </p:nvPicPr>
        <p:blipFill>
          <a:blip r:embed="rId5"/>
          <a:stretch>
            <a:fillRect/>
          </a:stretch>
        </p:blipFill>
        <p:spPr>
          <a:xfrm>
            <a:off x="10367351" y="3702065"/>
            <a:ext cx="1553618" cy="2418467"/>
          </a:xfrm>
          <a:prstGeom prst="rect">
            <a:avLst/>
          </a:prstGeom>
        </p:spPr>
      </p:pic>
      <p:pic>
        <p:nvPicPr>
          <p:cNvPr id="10" name="Picture 9">
            <a:extLst>
              <a:ext uri="{FF2B5EF4-FFF2-40B4-BE49-F238E27FC236}">
                <a16:creationId xmlns:a16="http://schemas.microsoft.com/office/drawing/2014/main" id="{44D6D60F-9C04-C718-06D8-0AE1C19EB3A2}"/>
              </a:ext>
            </a:extLst>
          </p:cNvPr>
          <p:cNvPicPr>
            <a:picLocks noChangeAspect="1"/>
          </p:cNvPicPr>
          <p:nvPr/>
        </p:nvPicPr>
        <p:blipFill>
          <a:blip r:embed="rId6"/>
          <a:stretch>
            <a:fillRect/>
          </a:stretch>
        </p:blipFill>
        <p:spPr>
          <a:xfrm>
            <a:off x="9660466" y="1418048"/>
            <a:ext cx="1413769" cy="2157411"/>
          </a:xfrm>
          <a:prstGeom prst="rect">
            <a:avLst/>
          </a:prstGeom>
        </p:spPr>
      </p:pic>
      <p:pic>
        <p:nvPicPr>
          <p:cNvPr id="12" name="Picture 11">
            <a:extLst>
              <a:ext uri="{FF2B5EF4-FFF2-40B4-BE49-F238E27FC236}">
                <a16:creationId xmlns:a16="http://schemas.microsoft.com/office/drawing/2014/main" id="{67B11A37-393A-446E-4017-A861616E966E}"/>
              </a:ext>
            </a:extLst>
          </p:cNvPr>
          <p:cNvPicPr>
            <a:picLocks noChangeAspect="1"/>
          </p:cNvPicPr>
          <p:nvPr/>
        </p:nvPicPr>
        <p:blipFill>
          <a:blip r:embed="rId7"/>
          <a:stretch>
            <a:fillRect/>
          </a:stretch>
        </p:blipFill>
        <p:spPr>
          <a:xfrm>
            <a:off x="453392" y="1916923"/>
            <a:ext cx="7923068" cy="3659017"/>
          </a:xfrm>
          <a:prstGeom prst="rect">
            <a:avLst/>
          </a:prstGeom>
        </p:spPr>
      </p:pic>
    </p:spTree>
    <p:extLst>
      <p:ext uri="{BB962C8B-B14F-4D97-AF65-F5344CB8AC3E}">
        <p14:creationId xmlns:p14="http://schemas.microsoft.com/office/powerpoint/2010/main" val="188958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矩形 48"/>
          <p:cNvSpPr/>
          <p:nvPr/>
        </p:nvSpPr>
        <p:spPr>
          <a:xfrm>
            <a:off x="3219733"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sp>
        <p:nvSpPr>
          <p:cNvPr id="7" name="Text Placeholder 2">
            <a:extLst>
              <a:ext uri="{FF2B5EF4-FFF2-40B4-BE49-F238E27FC236}">
                <a16:creationId xmlns:a16="http://schemas.microsoft.com/office/drawing/2014/main" id="{CD135F78-7F77-4ACC-A4EB-AD5861BEC868}"/>
              </a:ext>
            </a:extLst>
          </p:cNvPr>
          <p:cNvSpPr txBox="1">
            <a:spLocks/>
          </p:cNvSpPr>
          <p:nvPr/>
        </p:nvSpPr>
        <p:spPr>
          <a:xfrm>
            <a:off x="3022420" y="822852"/>
            <a:ext cx="6147159" cy="1023688"/>
          </a:xfrm>
          <a:prstGeom prst="rect">
            <a:avLst/>
          </a:prstGeom>
        </p:spPr>
        <p:txBody>
          <a:bodyPr vert="horz" lIns="91440" tIns="45720" rIns="91440" bIns="45720" rtlCol="0" anchor="t">
            <a:noAutofit/>
          </a:bodyP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Arial"/>
                <a:cs typeface="Arial"/>
              </a:rPr>
              <a:t>Plan now to join us at the 49</a:t>
            </a:r>
            <a:r>
              <a:rPr lang="en-US" sz="2800" b="1" baseline="30000" dirty="0">
                <a:solidFill>
                  <a:schemeClr val="bg1"/>
                </a:solidFill>
                <a:latin typeface="Arial"/>
                <a:cs typeface="Arial"/>
              </a:rPr>
              <a:t>th</a:t>
            </a:r>
            <a:r>
              <a:rPr lang="en-US" sz="2800" b="1" dirty="0">
                <a:solidFill>
                  <a:schemeClr val="bg1"/>
                </a:solidFill>
                <a:latin typeface="Arial"/>
                <a:cs typeface="Arial"/>
              </a:rPr>
              <a:t> IUPAC World Chemistry Congress</a:t>
            </a:r>
            <a:endParaRPr lang="en-US" sz="2800" b="1" dirty="0">
              <a:solidFill>
                <a:schemeClr val="bg1"/>
              </a:solidFill>
              <a:latin typeface="Arial" panose="020B0604020202020204" pitchFamily="34" charset="0"/>
              <a:cs typeface="Arial" panose="020B0604020202020204" pitchFamily="34" charset="0"/>
            </a:endParaRPr>
          </a:p>
        </p:txBody>
      </p:sp>
      <p:pic>
        <p:nvPicPr>
          <p:cNvPr id="5" name="Picture 4" descr="A close-up of a logo&#10;&#10;Description automatically generated with medium confidence">
            <a:extLst>
              <a:ext uri="{FF2B5EF4-FFF2-40B4-BE49-F238E27FC236}">
                <a16:creationId xmlns:a16="http://schemas.microsoft.com/office/drawing/2014/main" id="{8C8998C9-DDA1-1AC8-558C-7EE61E6F3B1B}"/>
              </a:ext>
            </a:extLst>
          </p:cNvPr>
          <p:cNvPicPr>
            <a:picLocks noChangeAspect="1"/>
          </p:cNvPicPr>
          <p:nvPr/>
        </p:nvPicPr>
        <p:blipFill>
          <a:blip r:embed="rId3"/>
          <a:stretch>
            <a:fillRect/>
          </a:stretch>
        </p:blipFill>
        <p:spPr>
          <a:xfrm>
            <a:off x="1537854" y="2108096"/>
            <a:ext cx="8544791" cy="2641807"/>
          </a:xfrm>
          <a:prstGeom prst="rect">
            <a:avLst/>
          </a:prstGeom>
        </p:spPr>
      </p:pic>
      <p:sp>
        <p:nvSpPr>
          <p:cNvPr id="6" name="Text Placeholder 2">
            <a:extLst>
              <a:ext uri="{FF2B5EF4-FFF2-40B4-BE49-F238E27FC236}">
                <a16:creationId xmlns:a16="http://schemas.microsoft.com/office/drawing/2014/main" id="{1690D82A-43BA-00F0-79B7-6D37A239C6C5}"/>
              </a:ext>
            </a:extLst>
          </p:cNvPr>
          <p:cNvSpPr txBox="1">
            <a:spLocks/>
          </p:cNvSpPr>
          <p:nvPr/>
        </p:nvSpPr>
        <p:spPr>
          <a:xfrm>
            <a:off x="3022420" y="5011460"/>
            <a:ext cx="6147159" cy="1023688"/>
          </a:xfrm>
          <a:prstGeom prst="rect">
            <a:avLst/>
          </a:prstGeom>
        </p:spPr>
        <p:txBody>
          <a:bodyPr vert="horz" lIns="91440" tIns="45720" rIns="91440" bIns="45720" rtlCol="0" anchor="t">
            <a:noAutofit/>
          </a:bodyP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Arial"/>
                <a:cs typeface="Arial"/>
              </a:rPr>
              <a:t>18-25 August 2023</a:t>
            </a:r>
          </a:p>
          <a:p>
            <a:pPr algn="ctr"/>
            <a:r>
              <a:rPr lang="en-US" sz="2800" i="1" dirty="0">
                <a:solidFill>
                  <a:schemeClr val="bg1"/>
                </a:solidFill>
                <a:latin typeface="Arial"/>
                <a:cs typeface="Arial"/>
              </a:rPr>
              <a:t>https://iupac2023.org</a:t>
            </a:r>
            <a:endParaRPr lang="en-US" sz="2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38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1756766" y="2636575"/>
            <a:ext cx="8705310" cy="830997"/>
          </a:xfrm>
          <a:prstGeom prst="rect">
            <a:avLst/>
          </a:prstGeom>
          <a:noFill/>
        </p:spPr>
        <p:txBody>
          <a:bodyPr wrap="square" rtlCol="0" anchor="ctr">
            <a:spAutoFit/>
          </a:bodyPr>
          <a:lstStyle/>
          <a:p>
            <a:pPr lvl="0" algn="ctr">
              <a:defRPr/>
            </a:pPr>
            <a:r>
              <a:rPr lang="en-US" altLang="zh-TW" sz="4800" b="1" dirty="0">
                <a:solidFill>
                  <a:prstClr val="white"/>
                </a:solidFill>
                <a:latin typeface="Arial" panose="020B0604020202020204" pitchFamily="34" charset="0"/>
                <a:cs typeface="Arial" panose="020B0604020202020204" pitchFamily="34" charset="0"/>
              </a:rPr>
              <a:t>Thank You!</a:t>
            </a:r>
            <a:endParaRPr lang="en-US" sz="4800"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3227316"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pic>
        <p:nvPicPr>
          <p:cNvPr id="2" name="Picture 10" descr="lUPAC_blocks_RGB - IUPAC | International Union of Pure and Applied ...">
            <a:extLst>
              <a:ext uri="{FF2B5EF4-FFF2-40B4-BE49-F238E27FC236}">
                <a16:creationId xmlns:a16="http://schemas.microsoft.com/office/drawing/2014/main" id="{DFF7F854-9F03-1D8D-2809-A0B93EDEF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330" y="4503924"/>
            <a:ext cx="4659826" cy="94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2037320" y="556416"/>
            <a:ext cx="8705310" cy="523220"/>
          </a:xfrm>
          <a:prstGeom prst="rect">
            <a:avLst/>
          </a:prstGeom>
          <a:noFill/>
        </p:spPr>
        <p:txBody>
          <a:bodyPr wrap="square" rtlCol="0" anchor="ctr">
            <a:spAutoFit/>
          </a:bodyPr>
          <a:lstStyle/>
          <a:p>
            <a:pPr lvl="0" algn="ctr">
              <a:defRPr/>
            </a:pPr>
            <a:r>
              <a:rPr lang="en-US" altLang="zh-TW" sz="2800" b="1" dirty="0">
                <a:solidFill>
                  <a:prstClr val="white"/>
                </a:solidFill>
                <a:latin typeface="Arial" panose="020B0604020202020204" pitchFamily="34" charset="0"/>
                <a:cs typeface="Arial" panose="020B0604020202020204" pitchFamily="34" charset="0"/>
              </a:rPr>
              <a:t>A Few of Many IUPAC Awards Programs</a:t>
            </a:r>
            <a:endParaRPr lang="en-US" sz="2800"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3227316"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pic>
        <p:nvPicPr>
          <p:cNvPr id="3" name="Picture 2">
            <a:extLst>
              <a:ext uri="{FF2B5EF4-FFF2-40B4-BE49-F238E27FC236}">
                <a16:creationId xmlns:a16="http://schemas.microsoft.com/office/drawing/2014/main" id="{0BC7303C-CD11-47BE-8621-017B48783ECF}"/>
              </a:ext>
            </a:extLst>
          </p:cNvPr>
          <p:cNvPicPr>
            <a:picLocks noChangeAspect="1"/>
          </p:cNvPicPr>
          <p:nvPr/>
        </p:nvPicPr>
        <p:blipFill>
          <a:blip r:embed="rId3"/>
          <a:stretch>
            <a:fillRect/>
          </a:stretch>
        </p:blipFill>
        <p:spPr>
          <a:xfrm>
            <a:off x="1828383" y="2073581"/>
            <a:ext cx="2828564" cy="1889414"/>
          </a:xfrm>
          <a:prstGeom prst="rect">
            <a:avLst/>
          </a:prstGeom>
        </p:spPr>
      </p:pic>
      <p:sp>
        <p:nvSpPr>
          <p:cNvPr id="11" name="TextBox 10">
            <a:extLst>
              <a:ext uri="{FF2B5EF4-FFF2-40B4-BE49-F238E27FC236}">
                <a16:creationId xmlns:a16="http://schemas.microsoft.com/office/drawing/2014/main" id="{33B2DEF2-3C21-45E5-AF86-E800A11E0B4B}"/>
              </a:ext>
            </a:extLst>
          </p:cNvPr>
          <p:cNvSpPr txBox="1"/>
          <p:nvPr/>
        </p:nvSpPr>
        <p:spPr>
          <a:xfrm>
            <a:off x="1828383" y="4116883"/>
            <a:ext cx="2828563" cy="1015663"/>
          </a:xfrm>
          <a:prstGeom prst="rect">
            <a:avLst/>
          </a:prstGeom>
          <a:noFill/>
        </p:spPr>
        <p:txBody>
          <a:bodyPr wrap="square" rtlCol="0" anchor="ctr">
            <a:spAutoFit/>
          </a:bodyPr>
          <a:lstStyle/>
          <a:p>
            <a:pPr lvl="0" algn="ctr">
              <a:defRPr/>
            </a:pPr>
            <a:r>
              <a:rPr lang="en-US" altLang="zh-TW" sz="2000" dirty="0">
                <a:solidFill>
                  <a:prstClr val="white"/>
                </a:solidFill>
                <a:latin typeface="Arial" panose="020B0604020202020204" pitchFamily="34" charset="0"/>
                <a:cs typeface="Arial" panose="020B0604020202020204" pitchFamily="34" charset="0"/>
              </a:rPr>
              <a:t>IUPAC-Solvay International Award for Young Chemists</a:t>
            </a:r>
          </a:p>
        </p:txBody>
      </p:sp>
      <p:pic>
        <p:nvPicPr>
          <p:cNvPr id="4" name="Picture 3">
            <a:extLst>
              <a:ext uri="{FF2B5EF4-FFF2-40B4-BE49-F238E27FC236}">
                <a16:creationId xmlns:a16="http://schemas.microsoft.com/office/drawing/2014/main" id="{53F1C934-2AE1-4DED-8F7A-31F781BF2AB2}"/>
              </a:ext>
            </a:extLst>
          </p:cNvPr>
          <p:cNvPicPr>
            <a:picLocks noChangeAspect="1"/>
          </p:cNvPicPr>
          <p:nvPr/>
        </p:nvPicPr>
        <p:blipFill>
          <a:blip r:embed="rId4"/>
          <a:stretch>
            <a:fillRect/>
          </a:stretch>
        </p:blipFill>
        <p:spPr>
          <a:xfrm>
            <a:off x="5040565" y="2362830"/>
            <a:ext cx="2500737" cy="1240035"/>
          </a:xfrm>
          <a:prstGeom prst="rect">
            <a:avLst/>
          </a:prstGeom>
        </p:spPr>
      </p:pic>
      <p:sp>
        <p:nvSpPr>
          <p:cNvPr id="17" name="TextBox 16">
            <a:extLst>
              <a:ext uri="{FF2B5EF4-FFF2-40B4-BE49-F238E27FC236}">
                <a16:creationId xmlns:a16="http://schemas.microsoft.com/office/drawing/2014/main" id="{485A258A-9DCF-4FB4-835A-66E4FD8F8BD1}"/>
              </a:ext>
            </a:extLst>
          </p:cNvPr>
          <p:cNvSpPr txBox="1"/>
          <p:nvPr/>
        </p:nvSpPr>
        <p:spPr>
          <a:xfrm>
            <a:off x="4876651" y="3922632"/>
            <a:ext cx="2828563" cy="1323439"/>
          </a:xfrm>
          <a:prstGeom prst="rect">
            <a:avLst/>
          </a:prstGeom>
          <a:noFill/>
        </p:spPr>
        <p:txBody>
          <a:bodyPr wrap="square" rtlCol="0" anchor="ctr">
            <a:spAutoFit/>
          </a:bodyPr>
          <a:lstStyle/>
          <a:p>
            <a:pPr lvl="0" algn="ctr">
              <a:defRPr/>
            </a:pPr>
            <a:r>
              <a:rPr lang="en-US" altLang="zh-TW" sz="2000" dirty="0">
                <a:solidFill>
                  <a:prstClr val="white"/>
                </a:solidFill>
                <a:latin typeface="Arial" panose="020B0604020202020204" pitchFamily="34" charset="0"/>
                <a:cs typeface="Arial" panose="020B0604020202020204" pitchFamily="34" charset="0"/>
              </a:rPr>
              <a:t>IUPAC-</a:t>
            </a:r>
            <a:r>
              <a:rPr lang="en-US" altLang="zh-TW" sz="2000" dirty="0" err="1">
                <a:solidFill>
                  <a:prstClr val="white"/>
                </a:solidFill>
                <a:latin typeface="Arial" panose="020B0604020202020204" pitchFamily="34" charset="0"/>
                <a:cs typeface="Arial" panose="020B0604020202020204" pitchFamily="34" charset="0"/>
              </a:rPr>
              <a:t>ThalesNano</a:t>
            </a:r>
            <a:r>
              <a:rPr lang="en-US" altLang="zh-TW" sz="2000" dirty="0">
                <a:solidFill>
                  <a:prstClr val="white"/>
                </a:solidFill>
                <a:latin typeface="Arial" panose="020B0604020202020204" pitchFamily="34" charset="0"/>
                <a:cs typeface="Arial" panose="020B0604020202020204" pitchFamily="34" charset="0"/>
              </a:rPr>
              <a:t> Prize in Flow Chemistry and Microfluidics</a:t>
            </a:r>
          </a:p>
        </p:txBody>
      </p:sp>
      <p:sp>
        <p:nvSpPr>
          <p:cNvPr id="5" name="Rectangle 4">
            <a:extLst>
              <a:ext uri="{FF2B5EF4-FFF2-40B4-BE49-F238E27FC236}">
                <a16:creationId xmlns:a16="http://schemas.microsoft.com/office/drawing/2014/main" id="{8E9238EC-CB91-42CD-B303-0754AB9AA22A}"/>
              </a:ext>
            </a:extLst>
          </p:cNvPr>
          <p:cNvSpPr/>
          <p:nvPr/>
        </p:nvSpPr>
        <p:spPr>
          <a:xfrm>
            <a:off x="4242592" y="1219087"/>
            <a:ext cx="4294765"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hlinkClick r:id="rId5"/>
              </a:rPr>
              <a:t>iupac.org/what-we-do/awards</a:t>
            </a:r>
            <a:endParaRPr lang="en-US" sz="24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E5BBDF3-4182-4F64-9D5F-2279001F2FD8}"/>
              </a:ext>
            </a:extLst>
          </p:cNvPr>
          <p:cNvPicPr>
            <a:picLocks noChangeAspect="1"/>
          </p:cNvPicPr>
          <p:nvPr/>
        </p:nvPicPr>
        <p:blipFill>
          <a:blip r:embed="rId6"/>
          <a:stretch>
            <a:fillRect/>
          </a:stretch>
        </p:blipFill>
        <p:spPr>
          <a:xfrm>
            <a:off x="8309369" y="2073581"/>
            <a:ext cx="1364316" cy="1547241"/>
          </a:xfrm>
          <a:prstGeom prst="rect">
            <a:avLst/>
          </a:prstGeom>
        </p:spPr>
      </p:pic>
      <p:sp>
        <p:nvSpPr>
          <p:cNvPr id="18" name="TextBox 17">
            <a:extLst>
              <a:ext uri="{FF2B5EF4-FFF2-40B4-BE49-F238E27FC236}">
                <a16:creationId xmlns:a16="http://schemas.microsoft.com/office/drawing/2014/main" id="{11283BC8-E870-4F59-90C3-E5844B7BE297}"/>
              </a:ext>
            </a:extLst>
          </p:cNvPr>
          <p:cNvSpPr txBox="1"/>
          <p:nvPr/>
        </p:nvSpPr>
        <p:spPr>
          <a:xfrm>
            <a:off x="7705214" y="3907119"/>
            <a:ext cx="2828563" cy="1323439"/>
          </a:xfrm>
          <a:prstGeom prst="rect">
            <a:avLst/>
          </a:prstGeom>
          <a:noFill/>
        </p:spPr>
        <p:txBody>
          <a:bodyPr wrap="square" rtlCol="0" anchor="ctr">
            <a:spAutoFit/>
          </a:bodyPr>
          <a:lstStyle/>
          <a:p>
            <a:pPr lvl="0" algn="ctr">
              <a:defRPr/>
            </a:pPr>
            <a:r>
              <a:rPr lang="en-US" altLang="zh-TW" sz="2000" dirty="0">
                <a:solidFill>
                  <a:prstClr val="white"/>
                </a:solidFill>
                <a:latin typeface="Arial" panose="020B0604020202020204" pitchFamily="34" charset="0"/>
                <a:cs typeface="Arial" panose="020B0604020202020204" pitchFamily="34" charset="0"/>
              </a:rPr>
              <a:t>IUPAC-Zhejiang NHU International Award for Advancements in Green Chemistry</a:t>
            </a:r>
          </a:p>
        </p:txBody>
      </p:sp>
    </p:spTree>
    <p:extLst>
      <p:ext uri="{BB962C8B-B14F-4D97-AF65-F5344CB8AC3E}">
        <p14:creationId xmlns:p14="http://schemas.microsoft.com/office/powerpoint/2010/main" val="365799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矩形 48"/>
          <p:cNvSpPr/>
          <p:nvPr/>
        </p:nvSpPr>
        <p:spPr>
          <a:xfrm>
            <a:off x="3219733"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pic>
        <p:nvPicPr>
          <p:cNvPr id="44" name="Picture 2">
            <a:extLst>
              <a:ext uri="{FF2B5EF4-FFF2-40B4-BE49-F238E27FC236}">
                <a16:creationId xmlns:a16="http://schemas.microsoft.com/office/drawing/2014/main" id="{3DF24660-EAE2-40B0-BE8D-43FC2984E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10" y="1860697"/>
            <a:ext cx="6583780" cy="38455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D084F2-78B9-4926-95DE-A0A171F58DAA}"/>
              </a:ext>
            </a:extLst>
          </p:cNvPr>
          <p:cNvSpPr/>
          <p:nvPr/>
        </p:nvSpPr>
        <p:spPr>
          <a:xfrm>
            <a:off x="3940059" y="5835858"/>
            <a:ext cx="5246564" cy="523220"/>
          </a:xfrm>
          <a:prstGeom prst="rect">
            <a:avLst/>
          </a:prstGeom>
        </p:spPr>
        <p:txBody>
          <a:bodyPr wrap="none">
            <a:spAutoFit/>
          </a:bodyPr>
          <a:lstStyle/>
          <a:p>
            <a:r>
              <a:rPr lang="en-US" sz="2800" u="sng"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hlinkClick r:id="rId4"/>
              </a:rPr>
              <a:t>https://gender-gap-in-science.org/</a:t>
            </a:r>
            <a:endParaRPr lang="en-US" sz="4000" dirty="0">
              <a:latin typeface="Arial" panose="020B0604020202020204" pitchFamily="34" charset="0"/>
              <a:cs typeface="Arial" panose="020B0604020202020204" pitchFamily="34" charset="0"/>
            </a:endParaRPr>
          </a:p>
        </p:txBody>
      </p:sp>
      <p:sp>
        <p:nvSpPr>
          <p:cNvPr id="51" name="TextBox 10">
            <a:extLst>
              <a:ext uri="{FF2B5EF4-FFF2-40B4-BE49-F238E27FC236}">
                <a16:creationId xmlns:a16="http://schemas.microsoft.com/office/drawing/2014/main" id="{F834404C-F510-4CD2-8AB1-986E61A37FE9}"/>
              </a:ext>
            </a:extLst>
          </p:cNvPr>
          <p:cNvSpPr txBox="1"/>
          <p:nvPr/>
        </p:nvSpPr>
        <p:spPr>
          <a:xfrm>
            <a:off x="2130894" y="1109193"/>
            <a:ext cx="7930212"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Partner in ISC “Gender Gap in Science” Project</a:t>
            </a:r>
            <a:endParaRPr kumimoji="0" lang="en-US" sz="28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2" name="TextBox 10">
            <a:extLst>
              <a:ext uri="{FF2B5EF4-FFF2-40B4-BE49-F238E27FC236}">
                <a16:creationId xmlns:a16="http://schemas.microsoft.com/office/drawing/2014/main" id="{C85CB460-0E0B-4D88-B1D1-E89023713450}"/>
              </a:ext>
            </a:extLst>
          </p:cNvPr>
          <p:cNvSpPr txBox="1"/>
          <p:nvPr/>
        </p:nvSpPr>
        <p:spPr>
          <a:xfrm>
            <a:off x="926678" y="357689"/>
            <a:ext cx="10338631"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IUPAC Works to Empower Diversity in Science</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02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矩形 48"/>
          <p:cNvSpPr/>
          <p:nvPr/>
        </p:nvSpPr>
        <p:spPr>
          <a:xfrm>
            <a:off x="3219733"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sp>
        <p:nvSpPr>
          <p:cNvPr id="51" name="TextBox 10">
            <a:extLst>
              <a:ext uri="{FF2B5EF4-FFF2-40B4-BE49-F238E27FC236}">
                <a16:creationId xmlns:a16="http://schemas.microsoft.com/office/drawing/2014/main" id="{F834404C-F510-4CD2-8AB1-986E61A37FE9}"/>
              </a:ext>
            </a:extLst>
          </p:cNvPr>
          <p:cNvSpPr txBox="1"/>
          <p:nvPr/>
        </p:nvSpPr>
        <p:spPr>
          <a:xfrm>
            <a:off x="1548268" y="1501180"/>
            <a:ext cx="9248409"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We partner with International Younger Chemists Network</a:t>
            </a:r>
            <a:endParaRPr kumimoji="0" lang="en-US" sz="28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2" name="TextBox 10">
            <a:extLst>
              <a:ext uri="{FF2B5EF4-FFF2-40B4-BE49-F238E27FC236}">
                <a16:creationId xmlns:a16="http://schemas.microsoft.com/office/drawing/2014/main" id="{C85CB460-0E0B-4D88-B1D1-E89023713450}"/>
              </a:ext>
            </a:extLst>
          </p:cNvPr>
          <p:cNvSpPr txBox="1"/>
          <p:nvPr/>
        </p:nvSpPr>
        <p:spPr>
          <a:xfrm>
            <a:off x="970834" y="410944"/>
            <a:ext cx="10338631"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IUPAC Works to Empower Diversity in Science</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4" name="Picture 3" descr="A picture containing text, vector graphics, sign&#10;&#10;Description automatically generated">
            <a:extLst>
              <a:ext uri="{FF2B5EF4-FFF2-40B4-BE49-F238E27FC236}">
                <a16:creationId xmlns:a16="http://schemas.microsoft.com/office/drawing/2014/main" id="{8329F0B4-6960-4205-BADD-01A9BF8402A1}"/>
              </a:ext>
            </a:extLst>
          </p:cNvPr>
          <p:cNvPicPr>
            <a:picLocks noChangeAspect="1"/>
          </p:cNvPicPr>
          <p:nvPr/>
        </p:nvPicPr>
        <p:blipFill>
          <a:blip r:embed="rId3"/>
          <a:stretch>
            <a:fillRect/>
          </a:stretch>
        </p:blipFill>
        <p:spPr>
          <a:xfrm>
            <a:off x="1387111" y="2884609"/>
            <a:ext cx="1501562" cy="1375568"/>
          </a:xfrm>
          <a:prstGeom prst="rect">
            <a:avLst/>
          </a:prstGeom>
        </p:spPr>
      </p:pic>
      <p:sp>
        <p:nvSpPr>
          <p:cNvPr id="10" name="TextBox 10">
            <a:extLst>
              <a:ext uri="{FF2B5EF4-FFF2-40B4-BE49-F238E27FC236}">
                <a16:creationId xmlns:a16="http://schemas.microsoft.com/office/drawing/2014/main" id="{C55F9547-9533-4453-9F18-B9B5C85F02D3}"/>
              </a:ext>
            </a:extLst>
          </p:cNvPr>
          <p:cNvSpPr txBox="1"/>
          <p:nvPr/>
        </p:nvSpPr>
        <p:spPr>
          <a:xfrm>
            <a:off x="406437" y="5392923"/>
            <a:ext cx="3696331"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hlinkClick r:id="rId4"/>
              </a:rPr>
              <a:t>www.iycnglobal.com</a:t>
            </a:r>
            <a:endParaRPr kumimoji="0" lang="en-US" sz="280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1" name="Picture 6">
            <a:extLst>
              <a:ext uri="{FF2B5EF4-FFF2-40B4-BE49-F238E27FC236}">
                <a16:creationId xmlns:a16="http://schemas.microsoft.com/office/drawing/2014/main" id="{3E2713FE-27C6-464F-B73F-A074DA66506A}"/>
              </a:ext>
            </a:extLst>
          </p:cNvPr>
          <p:cNvPicPr>
            <a:picLocks noChangeAspect="1"/>
          </p:cNvPicPr>
          <p:nvPr/>
        </p:nvPicPr>
        <p:blipFill>
          <a:blip r:embed="rId5"/>
          <a:stretch>
            <a:fillRect/>
          </a:stretch>
        </p:blipFill>
        <p:spPr>
          <a:xfrm>
            <a:off x="3126359" y="2214336"/>
            <a:ext cx="6480508" cy="3085485"/>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EC91B3D4-8675-4B20-BD34-CCBA2A03F508}"/>
              </a:ext>
            </a:extLst>
          </p:cNvPr>
          <p:cNvPicPr>
            <a:picLocks noChangeAspect="1"/>
          </p:cNvPicPr>
          <p:nvPr/>
        </p:nvPicPr>
        <p:blipFill>
          <a:blip r:embed="rId6"/>
          <a:stretch>
            <a:fillRect/>
          </a:stretch>
        </p:blipFill>
        <p:spPr>
          <a:xfrm>
            <a:off x="9844553" y="2851951"/>
            <a:ext cx="1957723" cy="1440884"/>
          </a:xfrm>
          <a:prstGeom prst="rect">
            <a:avLst/>
          </a:prstGeom>
        </p:spPr>
      </p:pic>
      <p:sp>
        <p:nvSpPr>
          <p:cNvPr id="12" name="TextBox 11">
            <a:extLst>
              <a:ext uri="{FF2B5EF4-FFF2-40B4-BE49-F238E27FC236}">
                <a16:creationId xmlns:a16="http://schemas.microsoft.com/office/drawing/2014/main" id="{F013A795-CFAA-4508-805B-C13EC46D7E6D}"/>
              </a:ext>
            </a:extLst>
          </p:cNvPr>
          <p:cNvSpPr txBox="1"/>
          <p:nvPr/>
        </p:nvSpPr>
        <p:spPr>
          <a:xfrm>
            <a:off x="8566485" y="5454478"/>
            <a:ext cx="3456896" cy="461665"/>
          </a:xfrm>
          <a:prstGeom prst="rect">
            <a:avLst/>
          </a:prstGeom>
          <a:noFill/>
        </p:spPr>
        <p:txBody>
          <a:bodyPr wrap="square">
            <a:spAutoFit/>
          </a:bodyPr>
          <a:lstStyle/>
          <a:p>
            <a:r>
              <a:rPr lang="en-US" sz="2400" dirty="0">
                <a:solidFill>
                  <a:srgbClr val="0070C0"/>
                </a:solidFill>
              </a:rPr>
              <a:t>https://chemvoices.org/</a:t>
            </a:r>
          </a:p>
        </p:txBody>
      </p:sp>
    </p:spTree>
    <p:extLst>
      <p:ext uri="{BB962C8B-B14F-4D97-AF65-F5344CB8AC3E}">
        <p14:creationId xmlns:p14="http://schemas.microsoft.com/office/powerpoint/2010/main" val="369384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2494" r="12494"/>
          <a:stretch>
            <a:fillRect/>
          </a:stretch>
        </p:blipFill>
        <p:spPr>
          <a:xfrm>
            <a:off x="1410867" y="-13991"/>
            <a:ext cx="3704065" cy="6858000"/>
          </a:xfrm>
        </p:spPr>
      </p:pic>
      <p:sp>
        <p:nvSpPr>
          <p:cNvPr id="6" name="Rectangle 5"/>
          <p:cNvSpPr/>
          <p:nvPr/>
        </p:nvSpPr>
        <p:spPr>
          <a:xfrm>
            <a:off x="1403583" y="-4157"/>
            <a:ext cx="3701687" cy="6858000"/>
          </a:xfrm>
          <a:prstGeom prst="rect">
            <a:avLst/>
          </a:prstGeom>
          <a:solidFill>
            <a:schemeClr val="accent2">
              <a:alpha val="75000"/>
            </a:schemeClr>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nvGrpSpPr>
          <p:cNvPr id="46" name="Group 45"/>
          <p:cNvGrpSpPr/>
          <p:nvPr/>
        </p:nvGrpSpPr>
        <p:grpSpPr>
          <a:xfrm>
            <a:off x="4674238" y="350781"/>
            <a:ext cx="7326317" cy="1575306"/>
            <a:chOff x="4230273" y="723194"/>
            <a:chExt cx="6742632" cy="1449802"/>
          </a:xfrm>
        </p:grpSpPr>
        <p:grpSp>
          <p:nvGrpSpPr>
            <p:cNvPr id="9" name="Group 8"/>
            <p:cNvGrpSpPr/>
            <p:nvPr/>
          </p:nvGrpSpPr>
          <p:grpSpPr>
            <a:xfrm>
              <a:off x="5766920" y="750499"/>
              <a:ext cx="5205985" cy="904661"/>
              <a:chOff x="9075231" y="128891"/>
              <a:chExt cx="4392023" cy="1206213"/>
            </a:xfrm>
          </p:grpSpPr>
          <p:sp>
            <p:nvSpPr>
              <p:cNvPr id="16" name="TextBox 15"/>
              <p:cNvSpPr txBox="1"/>
              <p:nvPr/>
            </p:nvSpPr>
            <p:spPr>
              <a:xfrm flipH="1">
                <a:off x="9075231" y="128891"/>
                <a:ext cx="3582682" cy="642047"/>
              </a:xfrm>
              <a:prstGeom prst="rect">
                <a:avLst/>
              </a:prstGeom>
              <a:noFill/>
            </p:spPr>
            <p:txBody>
              <a:bodyPr wrap="square" rtlCol="0" anchor="ctr">
                <a:spAutoFit/>
              </a:bodyPr>
              <a:lstStyle/>
              <a:p>
                <a:pPr defTabSz="685800">
                  <a:defRPr/>
                </a:pPr>
                <a:r>
                  <a:rPr lang="en-US" sz="2800" b="1" dirty="0">
                    <a:solidFill>
                      <a:schemeClr val="bg1"/>
                    </a:solidFill>
                    <a:latin typeface="Arial" panose="020B0604020202020204" pitchFamily="34" charset="0"/>
                    <a:ea typeface="Adobe Fan Heiti Std B" panose="020B0700000000000000" pitchFamily="34" charset="-128"/>
                    <a:cs typeface="Arial" panose="020B0604020202020204" pitchFamily="34" charset="0"/>
                  </a:rPr>
                  <a:t>Vision</a:t>
                </a:r>
                <a:endParaRPr lang="en-US" sz="2400" b="1" dirty="0">
                  <a:solidFill>
                    <a:schemeClr val="bg1"/>
                  </a:solidFill>
                  <a:latin typeface="Arial" panose="020B0604020202020204" pitchFamily="34" charset="0"/>
                  <a:ea typeface="Adobe Fan Heiti Std B" panose="020B0700000000000000" pitchFamily="34" charset="-128"/>
                  <a:cs typeface="Arial" panose="020B0604020202020204" pitchFamily="34" charset="0"/>
                </a:endParaRPr>
              </a:p>
            </p:txBody>
          </p:sp>
          <p:sp>
            <p:nvSpPr>
              <p:cNvPr id="17" name="Rectangle 16"/>
              <p:cNvSpPr/>
              <p:nvPr/>
            </p:nvSpPr>
            <p:spPr>
              <a:xfrm flipH="1">
                <a:off x="9125165" y="844127"/>
                <a:ext cx="4342089" cy="490977"/>
              </a:xfrm>
              <a:prstGeom prst="rect">
                <a:avLst/>
              </a:prstGeom>
            </p:spPr>
            <p:txBody>
              <a:bodyPr wrap="square" anchor="ctr">
                <a:spAutoFit/>
              </a:bodyPr>
              <a:lstStyle/>
              <a:p>
                <a:pPr defTabSz="685800">
                  <a:defRPr/>
                </a:pPr>
                <a:r>
                  <a:rPr lang="en-US" altLang="zh-TW" sz="2000" dirty="0">
                    <a:solidFill>
                      <a:schemeClr val="bg1"/>
                    </a:solidFill>
                  </a:rPr>
                  <a:t>An indispensable worldwide resource for chemistry</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18" name="Group 17"/>
            <p:cNvGrpSpPr/>
            <p:nvPr/>
          </p:nvGrpSpPr>
          <p:grpSpPr>
            <a:xfrm>
              <a:off x="4230273" y="723194"/>
              <a:ext cx="1449802" cy="1449802"/>
              <a:chOff x="5808111" y="228227"/>
              <a:chExt cx="1597578" cy="1597579"/>
            </a:xfrm>
          </p:grpSpPr>
          <p:sp>
            <p:nvSpPr>
              <p:cNvPr id="19" name="Oval 18"/>
              <p:cNvSpPr/>
              <p:nvPr/>
            </p:nvSpPr>
            <p:spPr>
              <a:xfrm>
                <a:off x="5808111" y="228227"/>
                <a:ext cx="1597578" cy="1597579"/>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0" name="Oval 19"/>
              <p:cNvSpPr/>
              <p:nvPr/>
            </p:nvSpPr>
            <p:spPr>
              <a:xfrm>
                <a:off x="5858304" y="278420"/>
                <a:ext cx="1497190" cy="1497190"/>
              </a:xfrm>
              <a:prstGeom prst="ellipse">
                <a:avLst/>
              </a:prstGeom>
              <a:solidFill>
                <a:srgbClr val="D6A300"/>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grpSp>
        <p:nvGrpSpPr>
          <p:cNvPr id="47" name="Group 46"/>
          <p:cNvGrpSpPr/>
          <p:nvPr/>
        </p:nvGrpSpPr>
        <p:grpSpPr>
          <a:xfrm>
            <a:off x="4674238" y="2418351"/>
            <a:ext cx="7432417" cy="2047261"/>
            <a:chOff x="4207202" y="2632005"/>
            <a:chExt cx="6840279" cy="1884155"/>
          </a:xfrm>
        </p:grpSpPr>
        <p:grpSp>
          <p:nvGrpSpPr>
            <p:cNvPr id="10" name="Group 9"/>
            <p:cNvGrpSpPr/>
            <p:nvPr/>
          </p:nvGrpSpPr>
          <p:grpSpPr>
            <a:xfrm>
              <a:off x="5785080" y="2632005"/>
              <a:ext cx="5262401" cy="1884155"/>
              <a:chOff x="9090547" y="-10968"/>
              <a:chExt cx="4439617" cy="2512207"/>
            </a:xfrm>
          </p:grpSpPr>
          <p:sp>
            <p:nvSpPr>
              <p:cNvPr id="14" name="TextBox 13"/>
              <p:cNvSpPr txBox="1"/>
              <p:nvPr/>
            </p:nvSpPr>
            <p:spPr>
              <a:xfrm flipH="1">
                <a:off x="9090548" y="-10968"/>
                <a:ext cx="2515758" cy="697625"/>
              </a:xfrm>
              <a:prstGeom prst="rect">
                <a:avLst/>
              </a:prstGeom>
              <a:noFill/>
            </p:spPr>
            <p:txBody>
              <a:bodyPr wrap="square" rtlCol="0" anchor="ctr">
                <a:spAutoFit/>
              </a:bodyPr>
              <a:lstStyle/>
              <a:p>
                <a:pPr defTabSz="685800">
                  <a:defRPr/>
                </a:pPr>
                <a:r>
                  <a:rPr lang="en-US" sz="2800" b="1" dirty="0">
                    <a:solidFill>
                      <a:schemeClr val="bg1"/>
                    </a:solidFill>
                    <a:latin typeface="Arial" panose="020B0604020202020204" pitchFamily="34" charset="0"/>
                    <a:ea typeface="Adobe Fan Heiti Std B" panose="020B0700000000000000" pitchFamily="34" charset="-128"/>
                    <a:cs typeface="Arial" panose="020B0604020202020204" pitchFamily="34" charset="0"/>
                  </a:rPr>
                  <a:t>Mission</a:t>
                </a:r>
              </a:p>
            </p:txBody>
          </p:sp>
          <p:sp>
            <p:nvSpPr>
              <p:cNvPr id="15" name="Rectangle 14"/>
              <p:cNvSpPr/>
              <p:nvPr/>
            </p:nvSpPr>
            <p:spPr>
              <a:xfrm flipH="1">
                <a:off x="9090547" y="612866"/>
                <a:ext cx="4439617" cy="1888373"/>
              </a:xfrm>
              <a:prstGeom prst="rect">
                <a:avLst/>
              </a:prstGeom>
            </p:spPr>
            <p:txBody>
              <a:bodyPr wrap="square" anchor="ctr">
                <a:spAutoFit/>
              </a:bodyPr>
              <a:lstStyle/>
              <a:p>
                <a:pPr defTabSz="685800">
                  <a:defRPr/>
                </a:pPr>
                <a:r>
                  <a:rPr lang="en-US" altLang="zh-TW" sz="2000" dirty="0">
                    <a:solidFill>
                      <a:schemeClr val="bg1"/>
                    </a:solidFill>
                  </a:rPr>
                  <a:t>Provides objective scientific expertise and develops the essential tools for the application and communication of chemical knowledge for the benefit of humankind and the world.</a:t>
                </a:r>
                <a:br>
                  <a:rPr lang="en-US" altLang="zh-TW" sz="1400" dirty="0">
                    <a:solidFill>
                      <a:schemeClr val="bg1"/>
                    </a:solidFill>
                  </a:rPr>
                </a:br>
                <a:endParaRPr lang="en-US" sz="1400"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4207202" y="2704100"/>
              <a:ext cx="1449802" cy="1449802"/>
              <a:chOff x="5808110" y="228226"/>
              <a:chExt cx="1597578" cy="1597578"/>
            </a:xfrm>
          </p:grpSpPr>
          <p:sp>
            <p:nvSpPr>
              <p:cNvPr id="22" name="Oval 21"/>
              <p:cNvSpPr/>
              <p:nvPr/>
            </p:nvSpPr>
            <p:spPr>
              <a:xfrm>
                <a:off x="5808110" y="228226"/>
                <a:ext cx="1597578" cy="1597578"/>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3" name="Oval 22"/>
              <p:cNvSpPr/>
              <p:nvPr/>
            </p:nvSpPr>
            <p:spPr>
              <a:xfrm>
                <a:off x="5858304" y="278420"/>
                <a:ext cx="1497190" cy="1497190"/>
              </a:xfrm>
              <a:prstGeom prst="ellipse">
                <a:avLst/>
              </a:prstGeom>
              <a:solidFill>
                <a:schemeClr val="accent3"/>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grpSp>
        <p:nvGrpSpPr>
          <p:cNvPr id="48" name="Group 47"/>
          <p:cNvGrpSpPr/>
          <p:nvPr/>
        </p:nvGrpSpPr>
        <p:grpSpPr>
          <a:xfrm>
            <a:off x="4674238" y="4631161"/>
            <a:ext cx="7234167" cy="1607463"/>
            <a:chOff x="4181122" y="4655410"/>
            <a:chExt cx="6657822" cy="1479397"/>
          </a:xfrm>
        </p:grpSpPr>
        <p:grpSp>
          <p:nvGrpSpPr>
            <p:cNvPr id="11" name="Group 10"/>
            <p:cNvGrpSpPr/>
            <p:nvPr/>
          </p:nvGrpSpPr>
          <p:grpSpPr>
            <a:xfrm>
              <a:off x="5804592" y="4655410"/>
              <a:ext cx="5034352" cy="1215029"/>
              <a:chOff x="9107011" y="26102"/>
              <a:chExt cx="4247226" cy="1620039"/>
            </a:xfrm>
          </p:grpSpPr>
          <p:sp>
            <p:nvSpPr>
              <p:cNvPr id="12" name="TextBox 11"/>
              <p:cNvSpPr txBox="1"/>
              <p:nvPr/>
            </p:nvSpPr>
            <p:spPr>
              <a:xfrm flipH="1">
                <a:off x="9107011" y="26102"/>
                <a:ext cx="2542653" cy="697628"/>
              </a:xfrm>
              <a:prstGeom prst="rect">
                <a:avLst/>
              </a:prstGeom>
              <a:noFill/>
            </p:spPr>
            <p:txBody>
              <a:bodyPr wrap="square" rtlCol="0" anchor="ctr">
                <a:spAutoFit/>
              </a:bodyPr>
              <a:lstStyle/>
              <a:p>
                <a:pPr defTabSz="685800">
                  <a:defRPr/>
                </a:pPr>
                <a:r>
                  <a:rPr lang="en-US" altLang="zh-TW" sz="2800" b="1" dirty="0">
                    <a:solidFill>
                      <a:schemeClr val="bg1"/>
                    </a:solidFill>
                    <a:latin typeface="Arial" panose="020B0604020202020204" pitchFamily="34" charset="0"/>
                    <a:cs typeface="Arial" panose="020B0604020202020204" pitchFamily="34" charset="0"/>
                  </a:rPr>
                  <a:t>Values</a:t>
                </a:r>
                <a:endParaRPr lang="en-US" sz="28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flipH="1">
                <a:off x="9107011" y="777489"/>
                <a:ext cx="4247226" cy="868652"/>
              </a:xfrm>
              <a:prstGeom prst="rect">
                <a:avLst/>
              </a:prstGeom>
            </p:spPr>
            <p:txBody>
              <a:bodyPr wrap="square" anchor="ctr">
                <a:spAutoFit/>
              </a:bodyPr>
              <a:lstStyle/>
              <a:p>
                <a:r>
                  <a:rPr lang="en-US" altLang="zh-TW" sz="2000" dirty="0">
                    <a:solidFill>
                      <a:schemeClr val="bg1"/>
                    </a:solidFill>
                  </a:rPr>
                  <a:t>Scientific excellence, communication, transparency, diversity, and ethical behavior</a:t>
                </a:r>
              </a:p>
            </p:txBody>
          </p:sp>
        </p:grpSp>
        <p:grpSp>
          <p:nvGrpSpPr>
            <p:cNvPr id="24" name="Group 23"/>
            <p:cNvGrpSpPr/>
            <p:nvPr/>
          </p:nvGrpSpPr>
          <p:grpSpPr>
            <a:xfrm>
              <a:off x="4181122" y="4685005"/>
              <a:ext cx="1449802" cy="1449802"/>
              <a:chOff x="5808110" y="228226"/>
              <a:chExt cx="1597578" cy="1597578"/>
            </a:xfrm>
          </p:grpSpPr>
          <p:sp>
            <p:nvSpPr>
              <p:cNvPr id="25" name="Oval 24"/>
              <p:cNvSpPr/>
              <p:nvPr/>
            </p:nvSpPr>
            <p:spPr>
              <a:xfrm>
                <a:off x="5808110" y="228226"/>
                <a:ext cx="1597578" cy="1597578"/>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6" name="Oval 25"/>
              <p:cNvSpPr/>
              <p:nvPr/>
            </p:nvSpPr>
            <p:spPr>
              <a:xfrm>
                <a:off x="5858304" y="278420"/>
                <a:ext cx="1497190" cy="1497190"/>
              </a:xfrm>
              <a:prstGeom prst="ellipse">
                <a:avLst/>
              </a:prstGeom>
              <a:solidFill>
                <a:srgbClr val="9954CC"/>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pic>
        <p:nvPicPr>
          <p:cNvPr id="42" name="Picture 10" descr="lUPAC_blocks_RGB - IUPAC | International Union of Pure and Applie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621034" y="2907719"/>
            <a:ext cx="4659826" cy="948391"/>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5">
            <a:lum bright="70000" contrast="-70000"/>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951768" y="4856176"/>
            <a:ext cx="1029055" cy="1029055"/>
          </a:xfrm>
          <a:prstGeom prst="rect">
            <a:avLst/>
          </a:prstGeom>
        </p:spPr>
      </p:pic>
      <p:pic>
        <p:nvPicPr>
          <p:cNvPr id="4" name="圖片 3"/>
          <p:cNvPicPr>
            <a:picLocks noChangeAspect="1"/>
          </p:cNvPicPr>
          <p:nvPr/>
        </p:nvPicPr>
        <p:blipFill>
          <a:blip r:embed="rId7">
            <a:lum bright="70000" contrast="-70000"/>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4961928" y="2724649"/>
            <a:ext cx="1044879" cy="968643"/>
          </a:xfrm>
          <a:prstGeom prst="rect">
            <a:avLst/>
          </a:prstGeom>
          <a:solidFill>
            <a:schemeClr val="bg1">
              <a:alpha val="0"/>
            </a:schemeClr>
          </a:solidFill>
        </p:spPr>
      </p:pic>
      <p:sp>
        <p:nvSpPr>
          <p:cNvPr id="37" name="矩形 36"/>
          <p:cNvSpPr/>
          <p:nvPr/>
        </p:nvSpPr>
        <p:spPr>
          <a:xfrm>
            <a:off x="3212642" y="6488668"/>
            <a:ext cx="5764211" cy="369332"/>
          </a:xfrm>
          <a:prstGeom prst="rect">
            <a:avLst/>
          </a:prstGeom>
          <a:solidFill>
            <a:srgbClr val="70AD47"/>
          </a:solid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srgbClr val="70AD47">
                    <a:lumMod val="50000"/>
                  </a:srgbClr>
                </a:solidFill>
                <a:effectLst/>
                <a:uLnTx/>
                <a:uFillTx/>
              </a:rPr>
              <a:t>We Serve Humankind by Advancing Chemistry Worldwide</a:t>
            </a:r>
          </a:p>
        </p:txBody>
      </p:sp>
      <p:sp>
        <p:nvSpPr>
          <p:cNvPr id="30" name="Freeform 27"/>
          <p:cNvSpPr/>
          <p:nvPr/>
        </p:nvSpPr>
        <p:spPr>
          <a:xfrm>
            <a:off x="4900926" y="742482"/>
            <a:ext cx="1129034" cy="648454"/>
          </a:xfrm>
          <a:custGeom>
            <a:avLst/>
            <a:gdLst>
              <a:gd name="connsiteX0" fmla="*/ 348129 w 535498"/>
              <a:gd name="connsiteY0" fmla="*/ 766 h 307561"/>
              <a:gd name="connsiteX1" fmla="*/ 388637 w 535498"/>
              <a:gd name="connsiteY1" fmla="*/ 29568 h 307561"/>
              <a:gd name="connsiteX2" fmla="*/ 481535 w 535498"/>
              <a:gd name="connsiteY2" fmla="*/ 89201 h 307561"/>
              <a:gd name="connsiteX3" fmla="*/ 533704 w 535498"/>
              <a:gd name="connsiteY3" fmla="*/ 208694 h 307561"/>
              <a:gd name="connsiteX4" fmla="*/ 397146 w 535498"/>
              <a:gd name="connsiteY4" fmla="*/ 304479 h 307561"/>
              <a:gd name="connsiteX5" fmla="*/ 299875 w 535498"/>
              <a:gd name="connsiteY5" fmla="*/ 179905 h 307561"/>
              <a:gd name="connsiteX6" fmla="*/ 300074 w 535498"/>
              <a:gd name="connsiteY6" fmla="*/ 157816 h 307561"/>
              <a:gd name="connsiteX7" fmla="*/ 294552 w 535498"/>
              <a:gd name="connsiteY7" fmla="*/ 160950 h 307561"/>
              <a:gd name="connsiteX8" fmla="*/ 257748 w 535498"/>
              <a:gd name="connsiteY8" fmla="*/ 165490 h 307561"/>
              <a:gd name="connsiteX9" fmla="*/ 245380 w 535498"/>
              <a:gd name="connsiteY9" fmla="*/ 162011 h 307561"/>
              <a:gd name="connsiteX10" fmla="*/ 234976 w 535498"/>
              <a:gd name="connsiteY10" fmla="*/ 156665 h 307561"/>
              <a:gd name="connsiteX11" fmla="*/ 235005 w 535498"/>
              <a:gd name="connsiteY11" fmla="*/ 159254 h 307561"/>
              <a:gd name="connsiteX12" fmla="*/ 51447 w 535498"/>
              <a:gd name="connsiteY12" fmla="*/ 288124 h 307561"/>
              <a:gd name="connsiteX13" fmla="*/ 0 w 535498"/>
              <a:gd name="connsiteY13" fmla="*/ 186143 h 307561"/>
              <a:gd name="connsiteX14" fmla="*/ 52387 w 535498"/>
              <a:gd name="connsiteY14" fmla="*/ 89669 h 307561"/>
              <a:gd name="connsiteX15" fmla="*/ 146801 w 535498"/>
              <a:gd name="connsiteY15" fmla="*/ 29124 h 307561"/>
              <a:gd name="connsiteX16" fmla="*/ 203218 w 535498"/>
              <a:gd name="connsiteY16" fmla="*/ 1727 h 307561"/>
              <a:gd name="connsiteX17" fmla="*/ 210112 w 535498"/>
              <a:gd name="connsiteY17" fmla="*/ 3727 h 307561"/>
              <a:gd name="connsiteX18" fmla="*/ 233838 w 535498"/>
              <a:gd name="connsiteY18" fmla="*/ 49111 h 307561"/>
              <a:gd name="connsiteX19" fmla="*/ 233849 w 535498"/>
              <a:gd name="connsiteY19" fmla="*/ 50197 h 307561"/>
              <a:gd name="connsiteX20" fmla="*/ 242872 w 535498"/>
              <a:gd name="connsiteY20" fmla="*/ 45078 h 307561"/>
              <a:gd name="connsiteX21" fmla="*/ 279675 w 535498"/>
              <a:gd name="connsiteY21" fmla="*/ 40538 h 307561"/>
              <a:gd name="connsiteX22" fmla="*/ 292044 w 535498"/>
              <a:gd name="connsiteY22" fmla="*/ 44017 h 307561"/>
              <a:gd name="connsiteX23" fmla="*/ 301056 w 535498"/>
              <a:gd name="connsiteY23" fmla="*/ 48649 h 307561"/>
              <a:gd name="connsiteX24" fmla="*/ 301070 w 535498"/>
              <a:gd name="connsiteY24" fmla="*/ 47091 h 307561"/>
              <a:gd name="connsiteX25" fmla="*/ 326067 w 535498"/>
              <a:gd name="connsiteY25" fmla="*/ 2395 h 307561"/>
              <a:gd name="connsiteX26" fmla="*/ 348129 w 535498"/>
              <a:gd name="connsiteY26" fmla="*/ 766 h 307561"/>
              <a:gd name="connsiteX27" fmla="*/ 273074 w 535498"/>
              <a:gd name="connsiteY27" fmla="*/ 78155 h 307561"/>
              <a:gd name="connsiteX28" fmla="*/ 243853 w 535498"/>
              <a:gd name="connsiteY28" fmla="*/ 98652 h 307561"/>
              <a:gd name="connsiteX29" fmla="*/ 264349 w 535498"/>
              <a:gd name="connsiteY29" fmla="*/ 127873 h 307561"/>
              <a:gd name="connsiteX30" fmla="*/ 293570 w 535498"/>
              <a:gd name="connsiteY30" fmla="*/ 107376 h 307561"/>
              <a:gd name="connsiteX31" fmla="*/ 273074 w 535498"/>
              <a:gd name="connsiteY31" fmla="*/ 78155 h 307561"/>
              <a:gd name="connsiteX32" fmla="*/ 433630 w 535498"/>
              <a:gd name="connsiteY32" fmla="*/ 104240 h 307561"/>
              <a:gd name="connsiteX33" fmla="*/ 333006 w 535498"/>
              <a:gd name="connsiteY33" fmla="*/ 174820 h 307561"/>
              <a:gd name="connsiteX34" fmla="*/ 403586 w 535498"/>
              <a:gd name="connsiteY34" fmla="*/ 275444 h 307561"/>
              <a:gd name="connsiteX35" fmla="*/ 504210 w 535498"/>
              <a:gd name="connsiteY35" fmla="*/ 204864 h 307561"/>
              <a:gd name="connsiteX36" fmla="*/ 433630 w 535498"/>
              <a:gd name="connsiteY36" fmla="*/ 104240 h 307561"/>
              <a:gd name="connsiteX37" fmla="*/ 131990 w 535498"/>
              <a:gd name="connsiteY37" fmla="*/ 103761 h 307561"/>
              <a:gd name="connsiteX38" fmla="*/ 31367 w 535498"/>
              <a:gd name="connsiteY38" fmla="*/ 174342 h 307561"/>
              <a:gd name="connsiteX39" fmla="*/ 101947 w 535498"/>
              <a:gd name="connsiteY39" fmla="*/ 274966 h 307561"/>
              <a:gd name="connsiteX40" fmla="*/ 202572 w 535498"/>
              <a:gd name="connsiteY40" fmla="*/ 204385 h 307561"/>
              <a:gd name="connsiteX41" fmla="*/ 131990 w 535498"/>
              <a:gd name="connsiteY41" fmla="*/ 103761 h 30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5498" h="307561">
                <a:moveTo>
                  <a:pt x="348129" y="766"/>
                </a:moveTo>
                <a:cubicBezTo>
                  <a:pt x="361247" y="3242"/>
                  <a:pt x="375404" y="11910"/>
                  <a:pt x="388637" y="29568"/>
                </a:cubicBezTo>
                <a:cubicBezTo>
                  <a:pt x="423335" y="24376"/>
                  <a:pt x="457428" y="62348"/>
                  <a:pt x="481535" y="89201"/>
                </a:cubicBezTo>
                <a:cubicBezTo>
                  <a:pt x="520136" y="114154"/>
                  <a:pt x="542149" y="160574"/>
                  <a:pt x="533704" y="208694"/>
                </a:cubicBezTo>
                <a:cubicBezTo>
                  <a:pt x="522446" y="272854"/>
                  <a:pt x="462974" y="313043"/>
                  <a:pt x="397146" y="304479"/>
                </a:cubicBezTo>
                <a:cubicBezTo>
                  <a:pt x="336587" y="296602"/>
                  <a:pt x="299707" y="239662"/>
                  <a:pt x="299875" y="179905"/>
                </a:cubicBezTo>
                <a:lnTo>
                  <a:pt x="300074" y="157816"/>
                </a:lnTo>
                <a:lnTo>
                  <a:pt x="294552" y="160950"/>
                </a:lnTo>
                <a:cubicBezTo>
                  <a:pt x="283398" y="165937"/>
                  <a:pt x="270687" y="167761"/>
                  <a:pt x="257748" y="165490"/>
                </a:cubicBezTo>
                <a:cubicBezTo>
                  <a:pt x="253435" y="164733"/>
                  <a:pt x="249301" y="163557"/>
                  <a:pt x="245380" y="162011"/>
                </a:cubicBezTo>
                <a:lnTo>
                  <a:pt x="234976" y="156665"/>
                </a:lnTo>
                <a:lnTo>
                  <a:pt x="235005" y="159254"/>
                </a:lnTo>
                <a:cubicBezTo>
                  <a:pt x="245402" y="279132"/>
                  <a:pt x="138487" y="341959"/>
                  <a:pt x="51447" y="288124"/>
                </a:cubicBezTo>
                <a:cubicBezTo>
                  <a:pt x="8107" y="255060"/>
                  <a:pt x="1726" y="223534"/>
                  <a:pt x="0" y="186143"/>
                </a:cubicBezTo>
                <a:cubicBezTo>
                  <a:pt x="2639" y="130687"/>
                  <a:pt x="32836" y="109677"/>
                  <a:pt x="52387" y="89669"/>
                </a:cubicBezTo>
                <a:cubicBezTo>
                  <a:pt x="73359" y="68840"/>
                  <a:pt x="106091" y="26404"/>
                  <a:pt x="146801" y="29124"/>
                </a:cubicBezTo>
                <a:cubicBezTo>
                  <a:pt x="166015" y="4935"/>
                  <a:pt x="186548" y="-1588"/>
                  <a:pt x="203218" y="1727"/>
                </a:cubicBezTo>
                <a:cubicBezTo>
                  <a:pt x="205601" y="2201"/>
                  <a:pt x="207903" y="2875"/>
                  <a:pt x="210112" y="3727"/>
                </a:cubicBezTo>
                <a:cubicBezTo>
                  <a:pt x="229936" y="13554"/>
                  <a:pt x="235786" y="29091"/>
                  <a:pt x="233838" y="49111"/>
                </a:cubicBezTo>
                <a:lnTo>
                  <a:pt x="233849" y="50197"/>
                </a:lnTo>
                <a:lnTo>
                  <a:pt x="242872" y="45078"/>
                </a:lnTo>
                <a:cubicBezTo>
                  <a:pt x="254025" y="40091"/>
                  <a:pt x="266736" y="38267"/>
                  <a:pt x="279675" y="40538"/>
                </a:cubicBezTo>
                <a:cubicBezTo>
                  <a:pt x="283989" y="41295"/>
                  <a:pt x="288122" y="42471"/>
                  <a:pt x="292044" y="44017"/>
                </a:cubicBezTo>
                <a:lnTo>
                  <a:pt x="301056" y="48649"/>
                </a:lnTo>
                <a:lnTo>
                  <a:pt x="301070" y="47091"/>
                </a:lnTo>
                <a:cubicBezTo>
                  <a:pt x="299687" y="27023"/>
                  <a:pt x="305974" y="11657"/>
                  <a:pt x="326067" y="2395"/>
                </a:cubicBezTo>
                <a:cubicBezTo>
                  <a:pt x="332763" y="25"/>
                  <a:pt x="340260" y="-718"/>
                  <a:pt x="348129" y="766"/>
                </a:cubicBezTo>
                <a:close/>
                <a:moveTo>
                  <a:pt x="273074" y="78155"/>
                </a:moveTo>
                <a:cubicBezTo>
                  <a:pt x="259344" y="75745"/>
                  <a:pt x="246262" y="84922"/>
                  <a:pt x="243853" y="98652"/>
                </a:cubicBezTo>
                <a:cubicBezTo>
                  <a:pt x="241443" y="112381"/>
                  <a:pt x="250620" y="125464"/>
                  <a:pt x="264349" y="127873"/>
                </a:cubicBezTo>
                <a:cubicBezTo>
                  <a:pt x="278078" y="130283"/>
                  <a:pt x="291162" y="121106"/>
                  <a:pt x="293570" y="107376"/>
                </a:cubicBezTo>
                <a:cubicBezTo>
                  <a:pt x="295980" y="93647"/>
                  <a:pt x="286803" y="80563"/>
                  <a:pt x="273074" y="78155"/>
                </a:cubicBezTo>
                <a:close/>
                <a:moveTo>
                  <a:pt x="433630" y="104240"/>
                </a:moveTo>
                <a:cubicBezTo>
                  <a:pt x="386353" y="95944"/>
                  <a:pt x="341302" y="127544"/>
                  <a:pt x="333006" y="174820"/>
                </a:cubicBezTo>
                <a:cubicBezTo>
                  <a:pt x="324710" y="222097"/>
                  <a:pt x="356310" y="267147"/>
                  <a:pt x="403586" y="275444"/>
                </a:cubicBezTo>
                <a:cubicBezTo>
                  <a:pt x="450863" y="283740"/>
                  <a:pt x="495914" y="252140"/>
                  <a:pt x="504210" y="204864"/>
                </a:cubicBezTo>
                <a:cubicBezTo>
                  <a:pt x="512506" y="157587"/>
                  <a:pt x="480906" y="112536"/>
                  <a:pt x="433630" y="104240"/>
                </a:cubicBezTo>
                <a:close/>
                <a:moveTo>
                  <a:pt x="131990" y="103761"/>
                </a:moveTo>
                <a:cubicBezTo>
                  <a:pt x="84715" y="95465"/>
                  <a:pt x="39663" y="127065"/>
                  <a:pt x="31367" y="174342"/>
                </a:cubicBezTo>
                <a:cubicBezTo>
                  <a:pt x="23071" y="221618"/>
                  <a:pt x="54672" y="266669"/>
                  <a:pt x="101947" y="274966"/>
                </a:cubicBezTo>
                <a:cubicBezTo>
                  <a:pt x="149223" y="283261"/>
                  <a:pt x="194275" y="251661"/>
                  <a:pt x="202572" y="204385"/>
                </a:cubicBezTo>
                <a:cubicBezTo>
                  <a:pt x="210867" y="157109"/>
                  <a:pt x="179267" y="112057"/>
                  <a:pt x="131990" y="103761"/>
                </a:cubicBezTo>
                <a:close/>
              </a:path>
            </a:pathLst>
          </a:custGeom>
          <a:solidFill>
            <a:schemeClr val="accent6">
              <a:lumMod val="10000"/>
              <a:lumOff val="90000"/>
            </a:schemeClr>
          </a:solid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1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2880079" y="326794"/>
            <a:ext cx="6431842"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IUPAC Scientific Activities</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7" name="Group 56"/>
          <p:cNvGrpSpPr/>
          <p:nvPr/>
        </p:nvGrpSpPr>
        <p:grpSpPr>
          <a:xfrm>
            <a:off x="149620" y="2862929"/>
            <a:ext cx="2555777" cy="3095837"/>
            <a:chOff x="-1005210" y="419708"/>
            <a:chExt cx="2565203" cy="2325963"/>
          </a:xfrm>
        </p:grpSpPr>
        <p:sp>
          <p:nvSpPr>
            <p:cNvPr id="81" name="Rectangle 57"/>
            <p:cNvSpPr/>
            <p:nvPr/>
          </p:nvSpPr>
          <p:spPr>
            <a:xfrm>
              <a:off x="-1005210" y="1381363"/>
              <a:ext cx="2565203" cy="1364308"/>
            </a:xfrm>
            <a:prstGeom prst="rect">
              <a:avLst/>
            </a:prstGeom>
          </p:spPr>
          <p:txBody>
            <a:bodyPr wrap="square" anchor="ctr">
              <a:spAutoFit/>
            </a:bodyPr>
            <a:lstStyle/>
            <a:p>
              <a:pPr algn="ctr"/>
              <a:r>
                <a:rPr lang="en-US" altLang="zh-TW" sz="1600" dirty="0">
                  <a:solidFill>
                    <a:schemeClr val="accent3">
                      <a:lumMod val="20000"/>
                      <a:lumOff val="80000"/>
                    </a:schemeClr>
                  </a:solidFill>
                  <a:ea typeface="新細明體" panose="02020500000000000000" pitchFamily="18" charset="-120"/>
                </a:rPr>
                <a:t>Nomenclature, Terminology and Symbols</a:t>
              </a:r>
            </a:p>
            <a:p>
              <a:pPr algn="ctr"/>
              <a:r>
                <a:rPr lang="en-US" altLang="zh-TW" sz="1600" dirty="0">
                  <a:solidFill>
                    <a:schemeClr val="accent3">
                      <a:lumMod val="20000"/>
                      <a:lumOff val="80000"/>
                    </a:schemeClr>
                  </a:solidFill>
                  <a:ea typeface="新細明體" panose="02020500000000000000" pitchFamily="18" charset="-120"/>
                </a:rPr>
                <a:t>Recommendations</a:t>
              </a:r>
              <a:br>
                <a:rPr lang="en-US" altLang="zh-TW" sz="1600" dirty="0">
                  <a:solidFill>
                    <a:schemeClr val="accent3">
                      <a:lumMod val="20000"/>
                      <a:lumOff val="80000"/>
                    </a:schemeClr>
                  </a:solidFill>
                  <a:ea typeface="新細明體" panose="02020500000000000000" pitchFamily="18" charset="-120"/>
                </a:rPr>
              </a:br>
              <a:r>
                <a:rPr lang="en-US" altLang="zh-TW" sz="1600" dirty="0">
                  <a:solidFill>
                    <a:schemeClr val="accent3">
                      <a:lumMod val="20000"/>
                      <a:lumOff val="80000"/>
                    </a:schemeClr>
                  </a:solidFill>
                  <a:ea typeface="新細明體" panose="02020500000000000000" pitchFamily="18" charset="-120"/>
                </a:rPr>
                <a:t>Technical Reports</a:t>
              </a:r>
            </a:p>
            <a:p>
              <a:pPr algn="ctr"/>
              <a:r>
                <a:rPr lang="en-US" altLang="zh-TW" sz="1600" dirty="0">
                  <a:solidFill>
                    <a:schemeClr val="accent3">
                      <a:lumMod val="20000"/>
                      <a:lumOff val="80000"/>
                    </a:schemeClr>
                  </a:solidFill>
                  <a:ea typeface="新細明體" panose="02020500000000000000" pitchFamily="18" charset="-120"/>
                </a:rPr>
                <a:t>Periodic Table of Elements</a:t>
              </a:r>
            </a:p>
            <a:p>
              <a:pPr algn="ctr"/>
              <a:r>
                <a:rPr lang="en-US" altLang="zh-TW" sz="1600" dirty="0">
                  <a:solidFill>
                    <a:schemeClr val="accent3">
                      <a:lumMod val="20000"/>
                      <a:lumOff val="80000"/>
                    </a:schemeClr>
                  </a:solidFill>
                  <a:ea typeface="新細明體" panose="02020500000000000000" pitchFamily="18" charset="-120"/>
                </a:rPr>
                <a:t>Isotopic Abundance</a:t>
              </a:r>
            </a:p>
            <a:p>
              <a:pPr algn="ctr"/>
              <a:r>
                <a:rPr lang="en-US" altLang="zh-TW" sz="1600" dirty="0">
                  <a:solidFill>
                    <a:schemeClr val="accent3">
                      <a:lumMod val="20000"/>
                      <a:lumOff val="80000"/>
                    </a:schemeClr>
                  </a:solidFill>
                  <a:ea typeface="新細明體" panose="02020500000000000000" pitchFamily="18" charset="-120"/>
                </a:rPr>
                <a:t> Guides in Metrology (JCGM)</a:t>
              </a:r>
              <a:endParaRPr kumimoji="0" lang="en-US" sz="1600" b="0" i="0" u="none" strike="noStrike" kern="1200" cap="none" spc="-100" normalizeH="0" baseline="0" noProof="0" dirty="0">
                <a:ln>
                  <a:noFill/>
                </a:ln>
                <a:solidFill>
                  <a:schemeClr val="accent3">
                    <a:lumMod val="20000"/>
                    <a:lumOff val="80000"/>
                  </a:schemeClr>
                </a:solidFill>
                <a:effectLst/>
                <a:uLnTx/>
                <a:uFillTx/>
                <a:cs typeface="Arial" panose="020B0604020202020204" pitchFamily="34" charset="0"/>
              </a:endParaRPr>
            </a:p>
          </p:txBody>
        </p:sp>
        <p:sp>
          <p:nvSpPr>
            <p:cNvPr id="82" name="Rectangle 58"/>
            <p:cNvSpPr/>
            <p:nvPr/>
          </p:nvSpPr>
          <p:spPr>
            <a:xfrm>
              <a:off x="-698275" y="419708"/>
              <a:ext cx="2180506" cy="624344"/>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Setting and Recommending “Standards”</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138"/>
          <p:cNvGrpSpPr/>
          <p:nvPr/>
        </p:nvGrpSpPr>
        <p:grpSpPr>
          <a:xfrm>
            <a:off x="2951928" y="1786756"/>
            <a:ext cx="1413486" cy="1384852"/>
            <a:chOff x="1238187" y="2186778"/>
            <a:chExt cx="1394954" cy="1366695"/>
          </a:xfrm>
          <a:solidFill>
            <a:schemeClr val="tx2">
              <a:lumMod val="20000"/>
              <a:lumOff val="80000"/>
            </a:schemeClr>
          </a:solidFill>
        </p:grpSpPr>
        <p:sp>
          <p:nvSpPr>
            <p:cNvPr id="63" name="Rectangle 10"/>
            <p:cNvSpPr/>
            <p:nvPr/>
          </p:nvSpPr>
          <p:spPr>
            <a:xfrm>
              <a:off x="1238187" y="2270212"/>
              <a:ext cx="1394954" cy="1283261"/>
            </a:xfrm>
            <a:custGeom>
              <a:avLst/>
              <a:gdLst>
                <a:gd name="connsiteX0" fmla="*/ 0 w 355600"/>
                <a:gd name="connsiteY0" fmla="*/ 0 h 381000"/>
                <a:gd name="connsiteX1" fmla="*/ 355600 w 355600"/>
                <a:gd name="connsiteY1" fmla="*/ 0 h 381000"/>
                <a:gd name="connsiteX2" fmla="*/ 355600 w 355600"/>
                <a:gd name="connsiteY2" fmla="*/ 381000 h 381000"/>
                <a:gd name="connsiteX3" fmla="*/ 0 w 355600"/>
                <a:gd name="connsiteY3" fmla="*/ 381000 h 381000"/>
                <a:gd name="connsiteX4" fmla="*/ 0 w 355600"/>
                <a:gd name="connsiteY4" fmla="*/ 0 h 381000"/>
                <a:gd name="connsiteX0" fmla="*/ 159543 w 515143"/>
                <a:gd name="connsiteY0" fmla="*/ 0 h 409575"/>
                <a:gd name="connsiteX1" fmla="*/ 515143 w 515143"/>
                <a:gd name="connsiteY1" fmla="*/ 0 h 409575"/>
                <a:gd name="connsiteX2" fmla="*/ 515143 w 515143"/>
                <a:gd name="connsiteY2" fmla="*/ 381000 h 409575"/>
                <a:gd name="connsiteX3" fmla="*/ 0 w 515143"/>
                <a:gd name="connsiteY3" fmla="*/ 409575 h 409575"/>
                <a:gd name="connsiteX4" fmla="*/ 159543 w 515143"/>
                <a:gd name="connsiteY4" fmla="*/ 0 h 409575"/>
                <a:gd name="connsiteX0" fmla="*/ 307181 w 515143"/>
                <a:gd name="connsiteY0" fmla="*/ 0 h 452437"/>
                <a:gd name="connsiteX1" fmla="*/ 515143 w 515143"/>
                <a:gd name="connsiteY1" fmla="*/ 42862 h 452437"/>
                <a:gd name="connsiteX2" fmla="*/ 515143 w 515143"/>
                <a:gd name="connsiteY2" fmla="*/ 423862 h 452437"/>
                <a:gd name="connsiteX3" fmla="*/ 0 w 515143"/>
                <a:gd name="connsiteY3" fmla="*/ 452437 h 452437"/>
                <a:gd name="connsiteX4" fmla="*/ 307181 w 515143"/>
                <a:gd name="connsiteY4" fmla="*/ 0 h 452437"/>
                <a:gd name="connsiteX0" fmla="*/ 307181 w 515143"/>
                <a:gd name="connsiteY0" fmla="*/ 0 h 514350"/>
                <a:gd name="connsiteX1" fmla="*/ 515143 w 515143"/>
                <a:gd name="connsiteY1" fmla="*/ 42862 h 514350"/>
                <a:gd name="connsiteX2" fmla="*/ 391318 w 515143"/>
                <a:gd name="connsiteY2" fmla="*/ 514350 h 514350"/>
                <a:gd name="connsiteX3" fmla="*/ 0 w 515143"/>
                <a:gd name="connsiteY3" fmla="*/ 452437 h 514350"/>
                <a:gd name="connsiteX4" fmla="*/ 307181 w 515143"/>
                <a:gd name="connsiteY4" fmla="*/ 0 h 514350"/>
                <a:gd name="connsiteX0" fmla="*/ 307181 w 515143"/>
                <a:gd name="connsiteY0" fmla="*/ 0 h 492918"/>
                <a:gd name="connsiteX1" fmla="*/ 515143 w 515143"/>
                <a:gd name="connsiteY1" fmla="*/ 42862 h 492918"/>
                <a:gd name="connsiteX2" fmla="*/ 398462 w 515143"/>
                <a:gd name="connsiteY2" fmla="*/ 492918 h 492918"/>
                <a:gd name="connsiteX3" fmla="*/ 0 w 515143"/>
                <a:gd name="connsiteY3" fmla="*/ 452437 h 492918"/>
                <a:gd name="connsiteX4" fmla="*/ 307181 w 515143"/>
                <a:gd name="connsiteY4" fmla="*/ 0 h 492918"/>
                <a:gd name="connsiteX0" fmla="*/ 307181 w 515143"/>
                <a:gd name="connsiteY0" fmla="*/ 0 h 492918"/>
                <a:gd name="connsiteX1" fmla="*/ 515143 w 515143"/>
                <a:gd name="connsiteY1" fmla="*/ 42862 h 492918"/>
                <a:gd name="connsiteX2" fmla="*/ 446882 w 515143"/>
                <a:gd name="connsiteY2" fmla="*/ 294480 h 492918"/>
                <a:gd name="connsiteX3" fmla="*/ 398462 w 515143"/>
                <a:gd name="connsiteY3" fmla="*/ 492918 h 492918"/>
                <a:gd name="connsiteX4" fmla="*/ 0 w 515143"/>
                <a:gd name="connsiteY4" fmla="*/ 452437 h 492918"/>
                <a:gd name="connsiteX5" fmla="*/ 307181 w 515143"/>
                <a:gd name="connsiteY5" fmla="*/ 0 h 492918"/>
                <a:gd name="connsiteX0" fmla="*/ 307181 w 515143"/>
                <a:gd name="connsiteY0" fmla="*/ 0 h 492918"/>
                <a:gd name="connsiteX1" fmla="*/ 515143 w 515143"/>
                <a:gd name="connsiteY1" fmla="*/ 42862 h 492918"/>
                <a:gd name="connsiteX2" fmla="*/ 392113 w 515143"/>
                <a:gd name="connsiteY2" fmla="*/ 389730 h 492918"/>
                <a:gd name="connsiteX3" fmla="*/ 398462 w 515143"/>
                <a:gd name="connsiteY3" fmla="*/ 492918 h 492918"/>
                <a:gd name="connsiteX4" fmla="*/ 0 w 515143"/>
                <a:gd name="connsiteY4" fmla="*/ 452437 h 492918"/>
                <a:gd name="connsiteX5" fmla="*/ 307181 w 515143"/>
                <a:gd name="connsiteY5"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0 w 531811"/>
                <a:gd name="connsiteY4" fmla="*/ 452437 h 492918"/>
                <a:gd name="connsiteX5" fmla="*/ 307181 w 531811"/>
                <a:gd name="connsiteY5"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275432 w 531811"/>
                <a:gd name="connsiteY4" fmla="*/ 477836 h 492918"/>
                <a:gd name="connsiteX5" fmla="*/ 0 w 531811"/>
                <a:gd name="connsiteY5" fmla="*/ 452437 h 492918"/>
                <a:gd name="connsiteX6" fmla="*/ 307181 w 531811"/>
                <a:gd name="connsiteY6"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230188 w 531811"/>
                <a:gd name="connsiteY4" fmla="*/ 489742 h 492918"/>
                <a:gd name="connsiteX5" fmla="*/ 0 w 531811"/>
                <a:gd name="connsiteY5" fmla="*/ 452437 h 492918"/>
                <a:gd name="connsiteX6" fmla="*/ 307181 w 531811"/>
                <a:gd name="connsiteY6"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242094 w 531811"/>
                <a:gd name="connsiteY4" fmla="*/ 492123 h 492918"/>
                <a:gd name="connsiteX5" fmla="*/ 0 w 531811"/>
                <a:gd name="connsiteY5" fmla="*/ 452437 h 492918"/>
                <a:gd name="connsiteX6" fmla="*/ 307181 w 531811"/>
                <a:gd name="connsiteY6"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344488 w 531811"/>
                <a:gd name="connsiteY4" fmla="*/ 492124 h 492918"/>
                <a:gd name="connsiteX5" fmla="*/ 242094 w 531811"/>
                <a:gd name="connsiteY5" fmla="*/ 492123 h 492918"/>
                <a:gd name="connsiteX6" fmla="*/ 0 w 531811"/>
                <a:gd name="connsiteY6" fmla="*/ 452437 h 492918"/>
                <a:gd name="connsiteX7" fmla="*/ 307181 w 531811"/>
                <a:gd name="connsiteY7" fmla="*/ 0 h 492918"/>
                <a:gd name="connsiteX0" fmla="*/ 307181 w 531811"/>
                <a:gd name="connsiteY0" fmla="*/ 0 h 1006474"/>
                <a:gd name="connsiteX1" fmla="*/ 531811 w 531811"/>
                <a:gd name="connsiteY1" fmla="*/ 180974 h 1006474"/>
                <a:gd name="connsiteX2" fmla="*/ 392113 w 531811"/>
                <a:gd name="connsiteY2" fmla="*/ 389730 h 1006474"/>
                <a:gd name="connsiteX3" fmla="*/ 398462 w 531811"/>
                <a:gd name="connsiteY3" fmla="*/ 492918 h 1006474"/>
                <a:gd name="connsiteX4" fmla="*/ 454025 w 531811"/>
                <a:gd name="connsiteY4" fmla="*/ 1006474 h 1006474"/>
                <a:gd name="connsiteX5" fmla="*/ 242094 w 531811"/>
                <a:gd name="connsiteY5" fmla="*/ 492123 h 1006474"/>
                <a:gd name="connsiteX6" fmla="*/ 0 w 531811"/>
                <a:gd name="connsiteY6" fmla="*/ 452437 h 1006474"/>
                <a:gd name="connsiteX7" fmla="*/ 307181 w 531811"/>
                <a:gd name="connsiteY7" fmla="*/ 0 h 1006474"/>
                <a:gd name="connsiteX0" fmla="*/ 307181 w 531811"/>
                <a:gd name="connsiteY0" fmla="*/ 0 h 977899"/>
                <a:gd name="connsiteX1" fmla="*/ 531811 w 531811"/>
                <a:gd name="connsiteY1" fmla="*/ 180974 h 977899"/>
                <a:gd name="connsiteX2" fmla="*/ 392113 w 531811"/>
                <a:gd name="connsiteY2" fmla="*/ 389730 h 977899"/>
                <a:gd name="connsiteX3" fmla="*/ 398462 w 531811"/>
                <a:gd name="connsiteY3" fmla="*/ 492918 h 977899"/>
                <a:gd name="connsiteX4" fmla="*/ 446881 w 531811"/>
                <a:gd name="connsiteY4" fmla="*/ 977899 h 977899"/>
                <a:gd name="connsiteX5" fmla="*/ 242094 w 531811"/>
                <a:gd name="connsiteY5" fmla="*/ 492123 h 977899"/>
                <a:gd name="connsiteX6" fmla="*/ 0 w 531811"/>
                <a:gd name="connsiteY6" fmla="*/ 452437 h 977899"/>
                <a:gd name="connsiteX7" fmla="*/ 307181 w 531811"/>
                <a:gd name="connsiteY7" fmla="*/ 0 h 977899"/>
                <a:gd name="connsiteX0" fmla="*/ 307181 w 531811"/>
                <a:gd name="connsiteY0" fmla="*/ 0 h 977899"/>
                <a:gd name="connsiteX1" fmla="*/ 531811 w 531811"/>
                <a:gd name="connsiteY1" fmla="*/ 180974 h 977899"/>
                <a:gd name="connsiteX2" fmla="*/ 392113 w 531811"/>
                <a:gd name="connsiteY2" fmla="*/ 389730 h 977899"/>
                <a:gd name="connsiteX3" fmla="*/ 398462 w 531811"/>
                <a:gd name="connsiteY3" fmla="*/ 492918 h 977899"/>
                <a:gd name="connsiteX4" fmla="*/ 420688 w 531811"/>
                <a:gd name="connsiteY4" fmla="*/ 720725 h 977899"/>
                <a:gd name="connsiteX5" fmla="*/ 446881 w 531811"/>
                <a:gd name="connsiteY5" fmla="*/ 977899 h 977899"/>
                <a:gd name="connsiteX6" fmla="*/ 242094 w 531811"/>
                <a:gd name="connsiteY6" fmla="*/ 492123 h 977899"/>
                <a:gd name="connsiteX7" fmla="*/ 0 w 531811"/>
                <a:gd name="connsiteY7" fmla="*/ 452437 h 977899"/>
                <a:gd name="connsiteX8" fmla="*/ 307181 w 531811"/>
                <a:gd name="connsiteY8" fmla="*/ 0 h 977899"/>
                <a:gd name="connsiteX0" fmla="*/ 307181 w 573088"/>
                <a:gd name="connsiteY0" fmla="*/ 0 h 977899"/>
                <a:gd name="connsiteX1" fmla="*/ 531811 w 573088"/>
                <a:gd name="connsiteY1" fmla="*/ 180974 h 977899"/>
                <a:gd name="connsiteX2" fmla="*/ 392113 w 573088"/>
                <a:gd name="connsiteY2" fmla="*/ 389730 h 977899"/>
                <a:gd name="connsiteX3" fmla="*/ 398462 w 573088"/>
                <a:gd name="connsiteY3" fmla="*/ 492918 h 977899"/>
                <a:gd name="connsiteX4" fmla="*/ 573088 w 573088"/>
                <a:gd name="connsiteY4" fmla="*/ 927894 h 977899"/>
                <a:gd name="connsiteX5" fmla="*/ 446881 w 573088"/>
                <a:gd name="connsiteY5" fmla="*/ 977899 h 977899"/>
                <a:gd name="connsiteX6" fmla="*/ 242094 w 573088"/>
                <a:gd name="connsiteY6" fmla="*/ 492123 h 977899"/>
                <a:gd name="connsiteX7" fmla="*/ 0 w 573088"/>
                <a:gd name="connsiteY7" fmla="*/ 452437 h 977899"/>
                <a:gd name="connsiteX8" fmla="*/ 307181 w 573088"/>
                <a:gd name="connsiteY8" fmla="*/ 0 h 977899"/>
                <a:gd name="connsiteX0" fmla="*/ 307181 w 583576"/>
                <a:gd name="connsiteY0" fmla="*/ 0 h 988339"/>
                <a:gd name="connsiteX1" fmla="*/ 531811 w 583576"/>
                <a:gd name="connsiteY1" fmla="*/ 180974 h 988339"/>
                <a:gd name="connsiteX2" fmla="*/ 392113 w 583576"/>
                <a:gd name="connsiteY2" fmla="*/ 389730 h 988339"/>
                <a:gd name="connsiteX3" fmla="*/ 398462 w 583576"/>
                <a:gd name="connsiteY3" fmla="*/ 492918 h 988339"/>
                <a:gd name="connsiteX4" fmla="*/ 573088 w 583576"/>
                <a:gd name="connsiteY4" fmla="*/ 927894 h 988339"/>
                <a:gd name="connsiteX5" fmla="*/ 446881 w 583576"/>
                <a:gd name="connsiteY5" fmla="*/ 977899 h 988339"/>
                <a:gd name="connsiteX6" fmla="*/ 242094 w 583576"/>
                <a:gd name="connsiteY6" fmla="*/ 492123 h 988339"/>
                <a:gd name="connsiteX7" fmla="*/ 0 w 583576"/>
                <a:gd name="connsiteY7" fmla="*/ 452437 h 988339"/>
                <a:gd name="connsiteX8" fmla="*/ 307181 w 583576"/>
                <a:gd name="connsiteY8" fmla="*/ 0 h 988339"/>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0 w 583576"/>
                <a:gd name="connsiteY7" fmla="*/ 452437 h 1030934"/>
                <a:gd name="connsiteX8" fmla="*/ 307181 w 583576"/>
                <a:gd name="connsiteY8"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0 w 583576"/>
                <a:gd name="connsiteY7" fmla="*/ 452437 h 1030934"/>
                <a:gd name="connsiteX8" fmla="*/ 307181 w 583576"/>
                <a:gd name="connsiteY8"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0 w 583576"/>
                <a:gd name="connsiteY7" fmla="*/ 452437 h 1030934"/>
                <a:gd name="connsiteX8" fmla="*/ 307181 w 583576"/>
                <a:gd name="connsiteY8"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27793 w 583576"/>
                <a:gd name="connsiteY7" fmla="*/ 473074 h 1030934"/>
                <a:gd name="connsiteX8" fmla="*/ 0 w 583576"/>
                <a:gd name="connsiteY8" fmla="*/ 452437 h 1030934"/>
                <a:gd name="connsiteX9" fmla="*/ 307181 w 583576"/>
                <a:gd name="connsiteY9"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51606 w 583576"/>
                <a:gd name="connsiteY7" fmla="*/ 511174 h 1030934"/>
                <a:gd name="connsiteX8" fmla="*/ 0 w 583576"/>
                <a:gd name="connsiteY8" fmla="*/ 452437 h 1030934"/>
                <a:gd name="connsiteX9" fmla="*/ 307181 w 583576"/>
                <a:gd name="connsiteY9"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44463 w 583576"/>
                <a:gd name="connsiteY7" fmla="*/ 508793 h 1030934"/>
                <a:gd name="connsiteX8" fmla="*/ 0 w 583576"/>
                <a:gd name="connsiteY8" fmla="*/ 452437 h 1030934"/>
                <a:gd name="connsiteX9" fmla="*/ 307181 w 583576"/>
                <a:gd name="connsiteY9"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44463 w 583576"/>
                <a:gd name="connsiteY7" fmla="*/ 508793 h 1030934"/>
                <a:gd name="connsiteX8" fmla="*/ 53974 w 583576"/>
                <a:gd name="connsiteY8" fmla="*/ 475455 h 1030934"/>
                <a:gd name="connsiteX9" fmla="*/ 0 w 583576"/>
                <a:gd name="connsiteY9" fmla="*/ 452437 h 1030934"/>
                <a:gd name="connsiteX10" fmla="*/ 307181 w 583576"/>
                <a:gd name="connsiteY10"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44463 w 583576"/>
                <a:gd name="connsiteY7" fmla="*/ 508793 h 1030934"/>
                <a:gd name="connsiteX8" fmla="*/ 37306 w 583576"/>
                <a:gd name="connsiteY8" fmla="*/ 627855 h 1030934"/>
                <a:gd name="connsiteX9" fmla="*/ 0 w 583576"/>
                <a:gd name="connsiteY9" fmla="*/ 452437 h 1030934"/>
                <a:gd name="connsiteX10" fmla="*/ 307181 w 583576"/>
                <a:gd name="connsiteY10"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34938 w 583576"/>
                <a:gd name="connsiteY7" fmla="*/ 504031 h 1030934"/>
                <a:gd name="connsiteX8" fmla="*/ 37306 w 583576"/>
                <a:gd name="connsiteY8" fmla="*/ 627855 h 1030934"/>
                <a:gd name="connsiteX9" fmla="*/ 0 w 583576"/>
                <a:gd name="connsiteY9" fmla="*/ 452437 h 1030934"/>
                <a:gd name="connsiteX10" fmla="*/ 307181 w 583576"/>
                <a:gd name="connsiteY10"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34938 w 583576"/>
                <a:gd name="connsiteY7" fmla="*/ 504031 h 1030934"/>
                <a:gd name="connsiteX8" fmla="*/ 37306 w 583576"/>
                <a:gd name="connsiteY8" fmla="*/ 627855 h 1030934"/>
                <a:gd name="connsiteX9" fmla="*/ 3968 w 583576"/>
                <a:gd name="connsiteY9" fmla="*/ 501649 h 1030934"/>
                <a:gd name="connsiteX10" fmla="*/ 0 w 583576"/>
                <a:gd name="connsiteY10" fmla="*/ 452437 h 1030934"/>
                <a:gd name="connsiteX11" fmla="*/ 307181 w 583576"/>
                <a:gd name="connsiteY11"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0 w 698670"/>
                <a:gd name="connsiteY9" fmla="*/ 470693 h 1030934"/>
                <a:gd name="connsiteX10" fmla="*/ 115094 w 698670"/>
                <a:gd name="connsiteY10" fmla="*/ 452437 h 1030934"/>
                <a:gd name="connsiteX11" fmla="*/ 422275 w 698670"/>
                <a:gd name="connsiteY11"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100012 w 698670"/>
                <a:gd name="connsiteY9" fmla="*/ 580230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26193 w 698670"/>
                <a:gd name="connsiteY9" fmla="*/ 639761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38100 w 698670"/>
                <a:gd name="connsiteY9" fmla="*/ 634998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38100 w 698670"/>
                <a:gd name="connsiteY9" fmla="*/ 634998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38100 w 698670"/>
                <a:gd name="connsiteY9" fmla="*/ 634998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38100 w 698670"/>
                <a:gd name="connsiteY9" fmla="*/ 634998 h 1030934"/>
                <a:gd name="connsiteX10" fmla="*/ 9525 w 698670"/>
                <a:gd name="connsiteY10" fmla="*/ 508792 h 1030934"/>
                <a:gd name="connsiteX11" fmla="*/ 0 w 698670"/>
                <a:gd name="connsiteY11" fmla="*/ 470693 h 1030934"/>
                <a:gd name="connsiteX12" fmla="*/ 115094 w 698670"/>
                <a:gd name="connsiteY12" fmla="*/ 452437 h 1030934"/>
                <a:gd name="connsiteX13" fmla="*/ 422275 w 698670"/>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0 w 886789"/>
                <a:gd name="connsiteY10" fmla="*/ 399255 h 1030934"/>
                <a:gd name="connsiteX11" fmla="*/ 188119 w 886789"/>
                <a:gd name="connsiteY11" fmla="*/ 470693 h 1030934"/>
                <a:gd name="connsiteX12" fmla="*/ 303213 w 886789"/>
                <a:gd name="connsiteY12" fmla="*/ 452437 h 1030934"/>
                <a:gd name="connsiteX13" fmla="*/ 610394 w 886789"/>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0 w 886789"/>
                <a:gd name="connsiteY10" fmla="*/ 399255 h 1030934"/>
                <a:gd name="connsiteX11" fmla="*/ 188119 w 886789"/>
                <a:gd name="connsiteY11" fmla="*/ 470693 h 1030934"/>
                <a:gd name="connsiteX12" fmla="*/ 303213 w 886789"/>
                <a:gd name="connsiteY12" fmla="*/ 452437 h 1030934"/>
                <a:gd name="connsiteX13" fmla="*/ 610394 w 886789"/>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0 w 886789"/>
                <a:gd name="connsiteY10" fmla="*/ 399255 h 1030934"/>
                <a:gd name="connsiteX11" fmla="*/ 188119 w 886789"/>
                <a:gd name="connsiteY11" fmla="*/ 470693 h 1030934"/>
                <a:gd name="connsiteX12" fmla="*/ 303213 w 886789"/>
                <a:gd name="connsiteY12" fmla="*/ 452437 h 1030934"/>
                <a:gd name="connsiteX13" fmla="*/ 610394 w 886789"/>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0 w 886789"/>
                <a:gd name="connsiteY10" fmla="*/ 399255 h 1030934"/>
                <a:gd name="connsiteX11" fmla="*/ 188119 w 886789"/>
                <a:gd name="connsiteY11" fmla="*/ 470693 h 1030934"/>
                <a:gd name="connsiteX12" fmla="*/ 303213 w 886789"/>
                <a:gd name="connsiteY12" fmla="*/ 452437 h 1030934"/>
                <a:gd name="connsiteX13" fmla="*/ 610394 w 886789"/>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169070 w 886789"/>
                <a:gd name="connsiteY10" fmla="*/ 575467 h 1030934"/>
                <a:gd name="connsiteX11" fmla="*/ 0 w 886789"/>
                <a:gd name="connsiteY11" fmla="*/ 399255 h 1030934"/>
                <a:gd name="connsiteX12" fmla="*/ 188119 w 886789"/>
                <a:gd name="connsiteY12" fmla="*/ 470693 h 1030934"/>
                <a:gd name="connsiteX13" fmla="*/ 303213 w 886789"/>
                <a:gd name="connsiteY13" fmla="*/ 452437 h 1030934"/>
                <a:gd name="connsiteX14" fmla="*/ 610394 w 886789"/>
                <a:gd name="connsiteY14" fmla="*/ 0 h 1030934"/>
                <a:gd name="connsiteX0" fmla="*/ 662781 w 939176"/>
                <a:gd name="connsiteY0" fmla="*/ 0 h 1030934"/>
                <a:gd name="connsiteX1" fmla="*/ 887411 w 939176"/>
                <a:gd name="connsiteY1" fmla="*/ 180974 h 1030934"/>
                <a:gd name="connsiteX2" fmla="*/ 747713 w 939176"/>
                <a:gd name="connsiteY2" fmla="*/ 389730 h 1030934"/>
                <a:gd name="connsiteX3" fmla="*/ 754062 w 939176"/>
                <a:gd name="connsiteY3" fmla="*/ 492918 h 1030934"/>
                <a:gd name="connsiteX4" fmla="*/ 928688 w 939176"/>
                <a:gd name="connsiteY4" fmla="*/ 927894 h 1030934"/>
                <a:gd name="connsiteX5" fmla="*/ 802481 w 939176"/>
                <a:gd name="connsiteY5" fmla="*/ 977899 h 1030934"/>
                <a:gd name="connsiteX6" fmla="*/ 597694 w 939176"/>
                <a:gd name="connsiteY6" fmla="*/ 492123 h 1030934"/>
                <a:gd name="connsiteX7" fmla="*/ 490538 w 939176"/>
                <a:gd name="connsiteY7" fmla="*/ 504031 h 1030934"/>
                <a:gd name="connsiteX8" fmla="*/ 392906 w 939176"/>
                <a:gd name="connsiteY8" fmla="*/ 627855 h 1030934"/>
                <a:gd name="connsiteX9" fmla="*/ 278606 w 939176"/>
                <a:gd name="connsiteY9" fmla="*/ 634998 h 1030934"/>
                <a:gd name="connsiteX10" fmla="*/ 0 w 939176"/>
                <a:gd name="connsiteY10" fmla="*/ 532605 h 1030934"/>
                <a:gd name="connsiteX11" fmla="*/ 52387 w 939176"/>
                <a:gd name="connsiteY11" fmla="*/ 399255 h 1030934"/>
                <a:gd name="connsiteX12" fmla="*/ 240506 w 939176"/>
                <a:gd name="connsiteY12" fmla="*/ 470693 h 1030934"/>
                <a:gd name="connsiteX13" fmla="*/ 355600 w 939176"/>
                <a:gd name="connsiteY13" fmla="*/ 452437 h 1030934"/>
                <a:gd name="connsiteX14" fmla="*/ 662781 w 939176"/>
                <a:gd name="connsiteY14" fmla="*/ 0 h 1030934"/>
                <a:gd name="connsiteX0" fmla="*/ 694929 w 971324"/>
                <a:gd name="connsiteY0" fmla="*/ 0 h 1030934"/>
                <a:gd name="connsiteX1" fmla="*/ 919559 w 971324"/>
                <a:gd name="connsiteY1" fmla="*/ 180974 h 1030934"/>
                <a:gd name="connsiteX2" fmla="*/ 779861 w 971324"/>
                <a:gd name="connsiteY2" fmla="*/ 389730 h 1030934"/>
                <a:gd name="connsiteX3" fmla="*/ 786210 w 971324"/>
                <a:gd name="connsiteY3" fmla="*/ 492918 h 1030934"/>
                <a:gd name="connsiteX4" fmla="*/ 960836 w 971324"/>
                <a:gd name="connsiteY4" fmla="*/ 927894 h 1030934"/>
                <a:gd name="connsiteX5" fmla="*/ 834629 w 971324"/>
                <a:gd name="connsiteY5" fmla="*/ 977899 h 1030934"/>
                <a:gd name="connsiteX6" fmla="*/ 629842 w 971324"/>
                <a:gd name="connsiteY6" fmla="*/ 492123 h 1030934"/>
                <a:gd name="connsiteX7" fmla="*/ 522686 w 971324"/>
                <a:gd name="connsiteY7" fmla="*/ 504031 h 1030934"/>
                <a:gd name="connsiteX8" fmla="*/ 425054 w 971324"/>
                <a:gd name="connsiteY8" fmla="*/ 627855 h 1030934"/>
                <a:gd name="connsiteX9" fmla="*/ 310754 w 971324"/>
                <a:gd name="connsiteY9" fmla="*/ 634998 h 1030934"/>
                <a:gd name="connsiteX10" fmla="*/ 32148 w 971324"/>
                <a:gd name="connsiteY10" fmla="*/ 532605 h 1030934"/>
                <a:gd name="connsiteX11" fmla="*/ 84535 w 971324"/>
                <a:gd name="connsiteY11" fmla="*/ 399255 h 1030934"/>
                <a:gd name="connsiteX12" fmla="*/ 272654 w 971324"/>
                <a:gd name="connsiteY12" fmla="*/ 470693 h 1030934"/>
                <a:gd name="connsiteX13" fmla="*/ 387748 w 971324"/>
                <a:gd name="connsiteY13" fmla="*/ 452437 h 1030934"/>
                <a:gd name="connsiteX14" fmla="*/ 694929 w 971324"/>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29986 w 997700"/>
                <a:gd name="connsiteY9" fmla="*/ 627855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11667 w 988062"/>
                <a:gd name="connsiteY0" fmla="*/ 0 h 1030934"/>
                <a:gd name="connsiteX1" fmla="*/ 936297 w 988062"/>
                <a:gd name="connsiteY1" fmla="*/ 180974 h 1030934"/>
                <a:gd name="connsiteX2" fmla="*/ 796599 w 988062"/>
                <a:gd name="connsiteY2" fmla="*/ 389730 h 1030934"/>
                <a:gd name="connsiteX3" fmla="*/ 802948 w 988062"/>
                <a:gd name="connsiteY3" fmla="*/ 492918 h 1030934"/>
                <a:gd name="connsiteX4" fmla="*/ 977574 w 988062"/>
                <a:gd name="connsiteY4" fmla="*/ 927894 h 1030934"/>
                <a:gd name="connsiteX5" fmla="*/ 851367 w 988062"/>
                <a:gd name="connsiteY5" fmla="*/ 977899 h 1030934"/>
                <a:gd name="connsiteX6" fmla="*/ 646580 w 988062"/>
                <a:gd name="connsiteY6" fmla="*/ 492123 h 1030934"/>
                <a:gd name="connsiteX7" fmla="*/ 539424 w 988062"/>
                <a:gd name="connsiteY7" fmla="*/ 504031 h 1030934"/>
                <a:gd name="connsiteX8" fmla="*/ 441792 w 988062"/>
                <a:gd name="connsiteY8" fmla="*/ 627855 h 1030934"/>
                <a:gd name="connsiteX9" fmla="*/ 320348 w 988062"/>
                <a:gd name="connsiteY9" fmla="*/ 627855 h 1030934"/>
                <a:gd name="connsiteX10" fmla="*/ 65555 w 988062"/>
                <a:gd name="connsiteY10" fmla="*/ 527842 h 1030934"/>
                <a:gd name="connsiteX11" fmla="*/ 101273 w 988062"/>
                <a:gd name="connsiteY11" fmla="*/ 399255 h 1030934"/>
                <a:gd name="connsiteX12" fmla="*/ 289392 w 988062"/>
                <a:gd name="connsiteY12" fmla="*/ 470693 h 1030934"/>
                <a:gd name="connsiteX13" fmla="*/ 404486 w 988062"/>
                <a:gd name="connsiteY13" fmla="*/ 452437 h 1030934"/>
                <a:gd name="connsiteX14" fmla="*/ 711667 w 988062"/>
                <a:gd name="connsiteY14" fmla="*/ 0 h 1030934"/>
                <a:gd name="connsiteX0" fmla="*/ 706045 w 982440"/>
                <a:gd name="connsiteY0" fmla="*/ 0 h 1030934"/>
                <a:gd name="connsiteX1" fmla="*/ 930675 w 982440"/>
                <a:gd name="connsiteY1" fmla="*/ 180974 h 1030934"/>
                <a:gd name="connsiteX2" fmla="*/ 790977 w 982440"/>
                <a:gd name="connsiteY2" fmla="*/ 389730 h 1030934"/>
                <a:gd name="connsiteX3" fmla="*/ 797326 w 982440"/>
                <a:gd name="connsiteY3" fmla="*/ 492918 h 1030934"/>
                <a:gd name="connsiteX4" fmla="*/ 971952 w 982440"/>
                <a:gd name="connsiteY4" fmla="*/ 927894 h 1030934"/>
                <a:gd name="connsiteX5" fmla="*/ 845745 w 982440"/>
                <a:gd name="connsiteY5" fmla="*/ 977899 h 1030934"/>
                <a:gd name="connsiteX6" fmla="*/ 640958 w 982440"/>
                <a:gd name="connsiteY6" fmla="*/ 492123 h 1030934"/>
                <a:gd name="connsiteX7" fmla="*/ 533802 w 982440"/>
                <a:gd name="connsiteY7" fmla="*/ 504031 h 1030934"/>
                <a:gd name="connsiteX8" fmla="*/ 436170 w 982440"/>
                <a:gd name="connsiteY8" fmla="*/ 627855 h 1030934"/>
                <a:gd name="connsiteX9" fmla="*/ 314726 w 982440"/>
                <a:gd name="connsiteY9" fmla="*/ 627855 h 1030934"/>
                <a:gd name="connsiteX10" fmla="*/ 59933 w 982440"/>
                <a:gd name="connsiteY10" fmla="*/ 527842 h 1030934"/>
                <a:gd name="connsiteX11" fmla="*/ 95651 w 982440"/>
                <a:gd name="connsiteY11" fmla="*/ 399255 h 1030934"/>
                <a:gd name="connsiteX12" fmla="*/ 283770 w 982440"/>
                <a:gd name="connsiteY12" fmla="*/ 470693 h 1030934"/>
                <a:gd name="connsiteX13" fmla="*/ 398864 w 982440"/>
                <a:gd name="connsiteY13" fmla="*/ 452437 h 1030934"/>
                <a:gd name="connsiteX14" fmla="*/ 706045 w 982440"/>
                <a:gd name="connsiteY14" fmla="*/ 0 h 1030934"/>
                <a:gd name="connsiteX0" fmla="*/ 698581 w 974976"/>
                <a:gd name="connsiteY0" fmla="*/ 0 h 1030934"/>
                <a:gd name="connsiteX1" fmla="*/ 923211 w 974976"/>
                <a:gd name="connsiteY1" fmla="*/ 180974 h 1030934"/>
                <a:gd name="connsiteX2" fmla="*/ 783513 w 974976"/>
                <a:gd name="connsiteY2" fmla="*/ 389730 h 1030934"/>
                <a:gd name="connsiteX3" fmla="*/ 789862 w 974976"/>
                <a:gd name="connsiteY3" fmla="*/ 492918 h 1030934"/>
                <a:gd name="connsiteX4" fmla="*/ 964488 w 974976"/>
                <a:gd name="connsiteY4" fmla="*/ 927894 h 1030934"/>
                <a:gd name="connsiteX5" fmla="*/ 838281 w 974976"/>
                <a:gd name="connsiteY5" fmla="*/ 977899 h 1030934"/>
                <a:gd name="connsiteX6" fmla="*/ 633494 w 974976"/>
                <a:gd name="connsiteY6" fmla="*/ 492123 h 1030934"/>
                <a:gd name="connsiteX7" fmla="*/ 526338 w 974976"/>
                <a:gd name="connsiteY7" fmla="*/ 504031 h 1030934"/>
                <a:gd name="connsiteX8" fmla="*/ 428706 w 974976"/>
                <a:gd name="connsiteY8" fmla="*/ 627855 h 1030934"/>
                <a:gd name="connsiteX9" fmla="*/ 307262 w 974976"/>
                <a:gd name="connsiteY9" fmla="*/ 627855 h 1030934"/>
                <a:gd name="connsiteX10" fmla="*/ 52469 w 974976"/>
                <a:gd name="connsiteY10" fmla="*/ 527842 h 1030934"/>
                <a:gd name="connsiteX11" fmla="*/ 88187 w 974976"/>
                <a:gd name="connsiteY11" fmla="*/ 399255 h 1030934"/>
                <a:gd name="connsiteX12" fmla="*/ 276306 w 974976"/>
                <a:gd name="connsiteY12" fmla="*/ 470693 h 1030934"/>
                <a:gd name="connsiteX13" fmla="*/ 391400 w 974976"/>
                <a:gd name="connsiteY13" fmla="*/ 452437 h 1030934"/>
                <a:gd name="connsiteX14" fmla="*/ 698581 w 974976"/>
                <a:gd name="connsiteY14" fmla="*/ 0 h 1030934"/>
                <a:gd name="connsiteX0" fmla="*/ 701511 w 977906"/>
                <a:gd name="connsiteY0" fmla="*/ 0 h 1030934"/>
                <a:gd name="connsiteX1" fmla="*/ 926141 w 977906"/>
                <a:gd name="connsiteY1" fmla="*/ 180974 h 1030934"/>
                <a:gd name="connsiteX2" fmla="*/ 786443 w 977906"/>
                <a:gd name="connsiteY2" fmla="*/ 389730 h 1030934"/>
                <a:gd name="connsiteX3" fmla="*/ 792792 w 977906"/>
                <a:gd name="connsiteY3" fmla="*/ 492918 h 1030934"/>
                <a:gd name="connsiteX4" fmla="*/ 967418 w 977906"/>
                <a:gd name="connsiteY4" fmla="*/ 927894 h 1030934"/>
                <a:gd name="connsiteX5" fmla="*/ 841211 w 977906"/>
                <a:gd name="connsiteY5" fmla="*/ 977899 h 1030934"/>
                <a:gd name="connsiteX6" fmla="*/ 636424 w 977906"/>
                <a:gd name="connsiteY6" fmla="*/ 492123 h 1030934"/>
                <a:gd name="connsiteX7" fmla="*/ 529268 w 977906"/>
                <a:gd name="connsiteY7" fmla="*/ 504031 h 1030934"/>
                <a:gd name="connsiteX8" fmla="*/ 431636 w 977906"/>
                <a:gd name="connsiteY8" fmla="*/ 627855 h 1030934"/>
                <a:gd name="connsiteX9" fmla="*/ 310192 w 977906"/>
                <a:gd name="connsiteY9" fmla="*/ 627855 h 1030934"/>
                <a:gd name="connsiteX10" fmla="*/ 55399 w 977906"/>
                <a:gd name="connsiteY10" fmla="*/ 527842 h 1030934"/>
                <a:gd name="connsiteX11" fmla="*/ 91117 w 977906"/>
                <a:gd name="connsiteY11" fmla="*/ 399255 h 1030934"/>
                <a:gd name="connsiteX12" fmla="*/ 279236 w 977906"/>
                <a:gd name="connsiteY12" fmla="*/ 470693 h 1030934"/>
                <a:gd name="connsiteX13" fmla="*/ 394330 w 977906"/>
                <a:gd name="connsiteY13" fmla="*/ 452437 h 1030934"/>
                <a:gd name="connsiteX14" fmla="*/ 701511 w 977906"/>
                <a:gd name="connsiteY14" fmla="*/ 0 h 1030934"/>
                <a:gd name="connsiteX0" fmla="*/ 699204 w 975599"/>
                <a:gd name="connsiteY0" fmla="*/ 0 h 1030934"/>
                <a:gd name="connsiteX1" fmla="*/ 923834 w 975599"/>
                <a:gd name="connsiteY1" fmla="*/ 180974 h 1030934"/>
                <a:gd name="connsiteX2" fmla="*/ 784136 w 975599"/>
                <a:gd name="connsiteY2" fmla="*/ 389730 h 1030934"/>
                <a:gd name="connsiteX3" fmla="*/ 790485 w 975599"/>
                <a:gd name="connsiteY3" fmla="*/ 492918 h 1030934"/>
                <a:gd name="connsiteX4" fmla="*/ 965111 w 975599"/>
                <a:gd name="connsiteY4" fmla="*/ 927894 h 1030934"/>
                <a:gd name="connsiteX5" fmla="*/ 838904 w 975599"/>
                <a:gd name="connsiteY5" fmla="*/ 977899 h 1030934"/>
                <a:gd name="connsiteX6" fmla="*/ 634117 w 975599"/>
                <a:gd name="connsiteY6" fmla="*/ 492123 h 1030934"/>
                <a:gd name="connsiteX7" fmla="*/ 526961 w 975599"/>
                <a:gd name="connsiteY7" fmla="*/ 504031 h 1030934"/>
                <a:gd name="connsiteX8" fmla="*/ 429329 w 975599"/>
                <a:gd name="connsiteY8" fmla="*/ 627855 h 1030934"/>
                <a:gd name="connsiteX9" fmla="*/ 307885 w 975599"/>
                <a:gd name="connsiteY9" fmla="*/ 627855 h 1030934"/>
                <a:gd name="connsiteX10" fmla="*/ 53092 w 975599"/>
                <a:gd name="connsiteY10" fmla="*/ 527842 h 1030934"/>
                <a:gd name="connsiteX11" fmla="*/ 88810 w 975599"/>
                <a:gd name="connsiteY11" fmla="*/ 399255 h 1030934"/>
                <a:gd name="connsiteX12" fmla="*/ 276929 w 975599"/>
                <a:gd name="connsiteY12" fmla="*/ 470693 h 1030934"/>
                <a:gd name="connsiteX13" fmla="*/ 392023 w 975599"/>
                <a:gd name="connsiteY13" fmla="*/ 452437 h 1030934"/>
                <a:gd name="connsiteX14" fmla="*/ 699204 w 975599"/>
                <a:gd name="connsiteY14" fmla="*/ 0 h 1030934"/>
                <a:gd name="connsiteX0" fmla="*/ 699204 w 975599"/>
                <a:gd name="connsiteY0" fmla="*/ 0 h 1030934"/>
                <a:gd name="connsiteX1" fmla="*/ 923834 w 975599"/>
                <a:gd name="connsiteY1" fmla="*/ 180974 h 1030934"/>
                <a:gd name="connsiteX2" fmla="*/ 784136 w 975599"/>
                <a:gd name="connsiteY2" fmla="*/ 389730 h 1030934"/>
                <a:gd name="connsiteX3" fmla="*/ 790485 w 975599"/>
                <a:gd name="connsiteY3" fmla="*/ 492918 h 1030934"/>
                <a:gd name="connsiteX4" fmla="*/ 965111 w 975599"/>
                <a:gd name="connsiteY4" fmla="*/ 927894 h 1030934"/>
                <a:gd name="connsiteX5" fmla="*/ 838904 w 975599"/>
                <a:gd name="connsiteY5" fmla="*/ 977899 h 1030934"/>
                <a:gd name="connsiteX6" fmla="*/ 648405 w 975599"/>
                <a:gd name="connsiteY6" fmla="*/ 508792 h 1030934"/>
                <a:gd name="connsiteX7" fmla="*/ 526961 w 975599"/>
                <a:gd name="connsiteY7" fmla="*/ 504031 h 1030934"/>
                <a:gd name="connsiteX8" fmla="*/ 429329 w 975599"/>
                <a:gd name="connsiteY8" fmla="*/ 627855 h 1030934"/>
                <a:gd name="connsiteX9" fmla="*/ 307885 w 975599"/>
                <a:gd name="connsiteY9" fmla="*/ 627855 h 1030934"/>
                <a:gd name="connsiteX10" fmla="*/ 53092 w 975599"/>
                <a:gd name="connsiteY10" fmla="*/ 527842 h 1030934"/>
                <a:gd name="connsiteX11" fmla="*/ 88810 w 975599"/>
                <a:gd name="connsiteY11" fmla="*/ 399255 h 1030934"/>
                <a:gd name="connsiteX12" fmla="*/ 276929 w 975599"/>
                <a:gd name="connsiteY12" fmla="*/ 470693 h 1030934"/>
                <a:gd name="connsiteX13" fmla="*/ 392023 w 975599"/>
                <a:gd name="connsiteY13" fmla="*/ 452437 h 1030934"/>
                <a:gd name="connsiteX14" fmla="*/ 699204 w 975599"/>
                <a:gd name="connsiteY14" fmla="*/ 0 h 1030934"/>
                <a:gd name="connsiteX0" fmla="*/ 699204 w 975599"/>
                <a:gd name="connsiteY0" fmla="*/ 0 h 1030934"/>
                <a:gd name="connsiteX1" fmla="*/ 923834 w 975599"/>
                <a:gd name="connsiteY1" fmla="*/ 180974 h 1030934"/>
                <a:gd name="connsiteX2" fmla="*/ 784136 w 975599"/>
                <a:gd name="connsiteY2" fmla="*/ 389730 h 1030934"/>
                <a:gd name="connsiteX3" fmla="*/ 790485 w 975599"/>
                <a:gd name="connsiteY3" fmla="*/ 492918 h 1030934"/>
                <a:gd name="connsiteX4" fmla="*/ 965111 w 975599"/>
                <a:gd name="connsiteY4" fmla="*/ 927894 h 1030934"/>
                <a:gd name="connsiteX5" fmla="*/ 838904 w 975599"/>
                <a:gd name="connsiteY5" fmla="*/ 977899 h 1030934"/>
                <a:gd name="connsiteX6" fmla="*/ 648405 w 975599"/>
                <a:gd name="connsiteY6" fmla="*/ 508792 h 1030934"/>
                <a:gd name="connsiteX7" fmla="*/ 541249 w 975599"/>
                <a:gd name="connsiteY7" fmla="*/ 508794 h 1030934"/>
                <a:gd name="connsiteX8" fmla="*/ 429329 w 975599"/>
                <a:gd name="connsiteY8" fmla="*/ 627855 h 1030934"/>
                <a:gd name="connsiteX9" fmla="*/ 307885 w 975599"/>
                <a:gd name="connsiteY9" fmla="*/ 627855 h 1030934"/>
                <a:gd name="connsiteX10" fmla="*/ 53092 w 975599"/>
                <a:gd name="connsiteY10" fmla="*/ 527842 h 1030934"/>
                <a:gd name="connsiteX11" fmla="*/ 88810 w 975599"/>
                <a:gd name="connsiteY11" fmla="*/ 399255 h 1030934"/>
                <a:gd name="connsiteX12" fmla="*/ 276929 w 975599"/>
                <a:gd name="connsiteY12" fmla="*/ 470693 h 1030934"/>
                <a:gd name="connsiteX13" fmla="*/ 392023 w 975599"/>
                <a:gd name="connsiteY13" fmla="*/ 452437 h 1030934"/>
                <a:gd name="connsiteX14" fmla="*/ 699204 w 975599"/>
                <a:gd name="connsiteY14" fmla="*/ 0 h 1030934"/>
                <a:gd name="connsiteX0" fmla="*/ 699204 w 975599"/>
                <a:gd name="connsiteY0" fmla="*/ 0 h 1030934"/>
                <a:gd name="connsiteX1" fmla="*/ 829380 w 975599"/>
                <a:gd name="connsiteY1" fmla="*/ 101599 h 1030934"/>
                <a:gd name="connsiteX2" fmla="*/ 923834 w 975599"/>
                <a:gd name="connsiteY2" fmla="*/ 180974 h 1030934"/>
                <a:gd name="connsiteX3" fmla="*/ 784136 w 975599"/>
                <a:gd name="connsiteY3" fmla="*/ 389730 h 1030934"/>
                <a:gd name="connsiteX4" fmla="*/ 790485 w 975599"/>
                <a:gd name="connsiteY4" fmla="*/ 492918 h 1030934"/>
                <a:gd name="connsiteX5" fmla="*/ 965111 w 975599"/>
                <a:gd name="connsiteY5" fmla="*/ 927894 h 1030934"/>
                <a:gd name="connsiteX6" fmla="*/ 838904 w 975599"/>
                <a:gd name="connsiteY6" fmla="*/ 977899 h 1030934"/>
                <a:gd name="connsiteX7" fmla="*/ 648405 w 975599"/>
                <a:gd name="connsiteY7" fmla="*/ 508792 h 1030934"/>
                <a:gd name="connsiteX8" fmla="*/ 541249 w 975599"/>
                <a:gd name="connsiteY8" fmla="*/ 508794 h 1030934"/>
                <a:gd name="connsiteX9" fmla="*/ 429329 w 975599"/>
                <a:gd name="connsiteY9" fmla="*/ 627855 h 1030934"/>
                <a:gd name="connsiteX10" fmla="*/ 307885 w 975599"/>
                <a:gd name="connsiteY10" fmla="*/ 627855 h 1030934"/>
                <a:gd name="connsiteX11" fmla="*/ 53092 w 975599"/>
                <a:gd name="connsiteY11" fmla="*/ 527842 h 1030934"/>
                <a:gd name="connsiteX12" fmla="*/ 88810 w 975599"/>
                <a:gd name="connsiteY12" fmla="*/ 399255 h 1030934"/>
                <a:gd name="connsiteX13" fmla="*/ 276929 w 975599"/>
                <a:gd name="connsiteY13" fmla="*/ 470693 h 1030934"/>
                <a:gd name="connsiteX14" fmla="*/ 392023 w 975599"/>
                <a:gd name="connsiteY14" fmla="*/ 452437 h 1030934"/>
                <a:gd name="connsiteX15" fmla="*/ 699204 w 975599"/>
                <a:gd name="connsiteY15" fmla="*/ 0 h 1030934"/>
                <a:gd name="connsiteX0" fmla="*/ 699204 w 1012736"/>
                <a:gd name="connsiteY0" fmla="*/ 0 h 1030934"/>
                <a:gd name="connsiteX1" fmla="*/ 1012736 w 1012736"/>
                <a:gd name="connsiteY1" fmla="*/ 168274 h 1030934"/>
                <a:gd name="connsiteX2" fmla="*/ 923834 w 1012736"/>
                <a:gd name="connsiteY2" fmla="*/ 180974 h 1030934"/>
                <a:gd name="connsiteX3" fmla="*/ 784136 w 1012736"/>
                <a:gd name="connsiteY3" fmla="*/ 389730 h 1030934"/>
                <a:gd name="connsiteX4" fmla="*/ 790485 w 1012736"/>
                <a:gd name="connsiteY4" fmla="*/ 492918 h 1030934"/>
                <a:gd name="connsiteX5" fmla="*/ 965111 w 1012736"/>
                <a:gd name="connsiteY5" fmla="*/ 927894 h 1030934"/>
                <a:gd name="connsiteX6" fmla="*/ 838904 w 1012736"/>
                <a:gd name="connsiteY6" fmla="*/ 977899 h 1030934"/>
                <a:gd name="connsiteX7" fmla="*/ 648405 w 1012736"/>
                <a:gd name="connsiteY7" fmla="*/ 508792 h 1030934"/>
                <a:gd name="connsiteX8" fmla="*/ 541249 w 1012736"/>
                <a:gd name="connsiteY8" fmla="*/ 508794 h 1030934"/>
                <a:gd name="connsiteX9" fmla="*/ 429329 w 1012736"/>
                <a:gd name="connsiteY9" fmla="*/ 627855 h 1030934"/>
                <a:gd name="connsiteX10" fmla="*/ 307885 w 1012736"/>
                <a:gd name="connsiteY10" fmla="*/ 627855 h 1030934"/>
                <a:gd name="connsiteX11" fmla="*/ 53092 w 1012736"/>
                <a:gd name="connsiteY11" fmla="*/ 527842 h 1030934"/>
                <a:gd name="connsiteX12" fmla="*/ 88810 w 1012736"/>
                <a:gd name="connsiteY12" fmla="*/ 399255 h 1030934"/>
                <a:gd name="connsiteX13" fmla="*/ 276929 w 1012736"/>
                <a:gd name="connsiteY13" fmla="*/ 470693 h 1030934"/>
                <a:gd name="connsiteX14" fmla="*/ 392023 w 1012736"/>
                <a:gd name="connsiteY14" fmla="*/ 452437 h 1030934"/>
                <a:gd name="connsiteX15" fmla="*/ 699204 w 1012736"/>
                <a:gd name="connsiteY15" fmla="*/ 0 h 1030934"/>
                <a:gd name="connsiteX0" fmla="*/ 699204 w 1012736"/>
                <a:gd name="connsiteY0" fmla="*/ 0 h 1030934"/>
                <a:gd name="connsiteX1" fmla="*/ 807947 w 1012736"/>
                <a:gd name="connsiteY1" fmla="*/ 56355 h 1030934"/>
                <a:gd name="connsiteX2" fmla="*/ 1012736 w 1012736"/>
                <a:gd name="connsiteY2" fmla="*/ 168274 h 1030934"/>
                <a:gd name="connsiteX3" fmla="*/ 923834 w 1012736"/>
                <a:gd name="connsiteY3" fmla="*/ 180974 h 1030934"/>
                <a:gd name="connsiteX4" fmla="*/ 784136 w 1012736"/>
                <a:gd name="connsiteY4" fmla="*/ 389730 h 1030934"/>
                <a:gd name="connsiteX5" fmla="*/ 790485 w 1012736"/>
                <a:gd name="connsiteY5" fmla="*/ 492918 h 1030934"/>
                <a:gd name="connsiteX6" fmla="*/ 965111 w 1012736"/>
                <a:gd name="connsiteY6" fmla="*/ 927894 h 1030934"/>
                <a:gd name="connsiteX7" fmla="*/ 838904 w 1012736"/>
                <a:gd name="connsiteY7" fmla="*/ 977899 h 1030934"/>
                <a:gd name="connsiteX8" fmla="*/ 648405 w 1012736"/>
                <a:gd name="connsiteY8" fmla="*/ 508792 h 1030934"/>
                <a:gd name="connsiteX9" fmla="*/ 541249 w 1012736"/>
                <a:gd name="connsiteY9" fmla="*/ 508794 h 1030934"/>
                <a:gd name="connsiteX10" fmla="*/ 429329 w 1012736"/>
                <a:gd name="connsiteY10" fmla="*/ 627855 h 1030934"/>
                <a:gd name="connsiteX11" fmla="*/ 307885 w 1012736"/>
                <a:gd name="connsiteY11" fmla="*/ 627855 h 1030934"/>
                <a:gd name="connsiteX12" fmla="*/ 53092 w 1012736"/>
                <a:gd name="connsiteY12" fmla="*/ 527842 h 1030934"/>
                <a:gd name="connsiteX13" fmla="*/ 88810 w 1012736"/>
                <a:gd name="connsiteY13" fmla="*/ 399255 h 1030934"/>
                <a:gd name="connsiteX14" fmla="*/ 276929 w 1012736"/>
                <a:gd name="connsiteY14" fmla="*/ 470693 h 1030934"/>
                <a:gd name="connsiteX15" fmla="*/ 392023 w 1012736"/>
                <a:gd name="connsiteY15" fmla="*/ 452437 h 1030934"/>
                <a:gd name="connsiteX16" fmla="*/ 699204 w 1012736"/>
                <a:gd name="connsiteY16" fmla="*/ 0 h 1030934"/>
                <a:gd name="connsiteX0" fmla="*/ 699204 w 1012736"/>
                <a:gd name="connsiteY0" fmla="*/ 74614 h 1105548"/>
                <a:gd name="connsiteX1" fmla="*/ 698410 w 1012736"/>
                <a:gd name="connsiteY1" fmla="*/ 0 h 1105548"/>
                <a:gd name="connsiteX2" fmla="*/ 1012736 w 1012736"/>
                <a:gd name="connsiteY2" fmla="*/ 242888 h 1105548"/>
                <a:gd name="connsiteX3" fmla="*/ 923834 w 1012736"/>
                <a:gd name="connsiteY3" fmla="*/ 255588 h 1105548"/>
                <a:gd name="connsiteX4" fmla="*/ 784136 w 1012736"/>
                <a:gd name="connsiteY4" fmla="*/ 464344 h 1105548"/>
                <a:gd name="connsiteX5" fmla="*/ 790485 w 1012736"/>
                <a:gd name="connsiteY5" fmla="*/ 567532 h 1105548"/>
                <a:gd name="connsiteX6" fmla="*/ 965111 w 1012736"/>
                <a:gd name="connsiteY6" fmla="*/ 1002508 h 1105548"/>
                <a:gd name="connsiteX7" fmla="*/ 838904 w 1012736"/>
                <a:gd name="connsiteY7" fmla="*/ 1052513 h 1105548"/>
                <a:gd name="connsiteX8" fmla="*/ 648405 w 1012736"/>
                <a:gd name="connsiteY8" fmla="*/ 583406 h 1105548"/>
                <a:gd name="connsiteX9" fmla="*/ 541249 w 1012736"/>
                <a:gd name="connsiteY9" fmla="*/ 583408 h 1105548"/>
                <a:gd name="connsiteX10" fmla="*/ 429329 w 1012736"/>
                <a:gd name="connsiteY10" fmla="*/ 702469 h 1105548"/>
                <a:gd name="connsiteX11" fmla="*/ 307885 w 1012736"/>
                <a:gd name="connsiteY11" fmla="*/ 702469 h 1105548"/>
                <a:gd name="connsiteX12" fmla="*/ 53092 w 1012736"/>
                <a:gd name="connsiteY12" fmla="*/ 602456 h 1105548"/>
                <a:gd name="connsiteX13" fmla="*/ 88810 w 1012736"/>
                <a:gd name="connsiteY13" fmla="*/ 473869 h 1105548"/>
                <a:gd name="connsiteX14" fmla="*/ 276929 w 1012736"/>
                <a:gd name="connsiteY14" fmla="*/ 545307 h 1105548"/>
                <a:gd name="connsiteX15" fmla="*/ 392023 w 1012736"/>
                <a:gd name="connsiteY15" fmla="*/ 527051 h 1105548"/>
                <a:gd name="connsiteX16" fmla="*/ 699204 w 1012736"/>
                <a:gd name="connsiteY16" fmla="*/ 74614 h 1105548"/>
                <a:gd name="connsiteX0" fmla="*/ 699204 w 1012736"/>
                <a:gd name="connsiteY0" fmla="*/ 74614 h 1105548"/>
                <a:gd name="connsiteX1" fmla="*/ 698410 w 1012736"/>
                <a:gd name="connsiteY1" fmla="*/ 0 h 1105548"/>
                <a:gd name="connsiteX2" fmla="*/ 869860 w 1012736"/>
                <a:gd name="connsiteY2" fmla="*/ 128588 h 1105548"/>
                <a:gd name="connsiteX3" fmla="*/ 1012736 w 1012736"/>
                <a:gd name="connsiteY3" fmla="*/ 242888 h 1105548"/>
                <a:gd name="connsiteX4" fmla="*/ 923834 w 1012736"/>
                <a:gd name="connsiteY4" fmla="*/ 255588 h 1105548"/>
                <a:gd name="connsiteX5" fmla="*/ 784136 w 1012736"/>
                <a:gd name="connsiteY5" fmla="*/ 464344 h 1105548"/>
                <a:gd name="connsiteX6" fmla="*/ 790485 w 1012736"/>
                <a:gd name="connsiteY6" fmla="*/ 567532 h 1105548"/>
                <a:gd name="connsiteX7" fmla="*/ 965111 w 1012736"/>
                <a:gd name="connsiteY7" fmla="*/ 1002508 h 1105548"/>
                <a:gd name="connsiteX8" fmla="*/ 838904 w 1012736"/>
                <a:gd name="connsiteY8" fmla="*/ 1052513 h 1105548"/>
                <a:gd name="connsiteX9" fmla="*/ 648405 w 1012736"/>
                <a:gd name="connsiteY9" fmla="*/ 583406 h 1105548"/>
                <a:gd name="connsiteX10" fmla="*/ 541249 w 1012736"/>
                <a:gd name="connsiteY10" fmla="*/ 583408 h 1105548"/>
                <a:gd name="connsiteX11" fmla="*/ 429329 w 1012736"/>
                <a:gd name="connsiteY11" fmla="*/ 702469 h 1105548"/>
                <a:gd name="connsiteX12" fmla="*/ 307885 w 1012736"/>
                <a:gd name="connsiteY12" fmla="*/ 702469 h 1105548"/>
                <a:gd name="connsiteX13" fmla="*/ 53092 w 1012736"/>
                <a:gd name="connsiteY13" fmla="*/ 602456 h 1105548"/>
                <a:gd name="connsiteX14" fmla="*/ 88810 w 1012736"/>
                <a:gd name="connsiteY14" fmla="*/ 473869 h 1105548"/>
                <a:gd name="connsiteX15" fmla="*/ 276929 w 1012736"/>
                <a:gd name="connsiteY15" fmla="*/ 545307 h 1105548"/>
                <a:gd name="connsiteX16" fmla="*/ 392023 w 1012736"/>
                <a:gd name="connsiteY16" fmla="*/ 527051 h 1105548"/>
                <a:gd name="connsiteX17" fmla="*/ 699204 w 1012736"/>
                <a:gd name="connsiteY17" fmla="*/ 74614 h 1105548"/>
                <a:gd name="connsiteX0" fmla="*/ 699204 w 1072266"/>
                <a:gd name="connsiteY0" fmla="*/ 74614 h 1105548"/>
                <a:gd name="connsiteX1" fmla="*/ 698410 w 1072266"/>
                <a:gd name="connsiteY1" fmla="*/ 0 h 1105548"/>
                <a:gd name="connsiteX2" fmla="*/ 1072266 w 1072266"/>
                <a:gd name="connsiteY2" fmla="*/ 135731 h 1105548"/>
                <a:gd name="connsiteX3" fmla="*/ 1012736 w 1072266"/>
                <a:gd name="connsiteY3" fmla="*/ 242888 h 1105548"/>
                <a:gd name="connsiteX4" fmla="*/ 923834 w 1072266"/>
                <a:gd name="connsiteY4" fmla="*/ 255588 h 1105548"/>
                <a:gd name="connsiteX5" fmla="*/ 784136 w 1072266"/>
                <a:gd name="connsiteY5" fmla="*/ 464344 h 1105548"/>
                <a:gd name="connsiteX6" fmla="*/ 790485 w 1072266"/>
                <a:gd name="connsiteY6" fmla="*/ 567532 h 1105548"/>
                <a:gd name="connsiteX7" fmla="*/ 965111 w 1072266"/>
                <a:gd name="connsiteY7" fmla="*/ 1002508 h 1105548"/>
                <a:gd name="connsiteX8" fmla="*/ 838904 w 1072266"/>
                <a:gd name="connsiteY8" fmla="*/ 1052513 h 1105548"/>
                <a:gd name="connsiteX9" fmla="*/ 648405 w 1072266"/>
                <a:gd name="connsiteY9" fmla="*/ 583406 h 1105548"/>
                <a:gd name="connsiteX10" fmla="*/ 541249 w 1072266"/>
                <a:gd name="connsiteY10" fmla="*/ 583408 h 1105548"/>
                <a:gd name="connsiteX11" fmla="*/ 429329 w 1072266"/>
                <a:gd name="connsiteY11" fmla="*/ 702469 h 1105548"/>
                <a:gd name="connsiteX12" fmla="*/ 307885 w 1072266"/>
                <a:gd name="connsiteY12" fmla="*/ 702469 h 1105548"/>
                <a:gd name="connsiteX13" fmla="*/ 53092 w 1072266"/>
                <a:gd name="connsiteY13" fmla="*/ 602456 h 1105548"/>
                <a:gd name="connsiteX14" fmla="*/ 88810 w 1072266"/>
                <a:gd name="connsiteY14" fmla="*/ 473869 h 1105548"/>
                <a:gd name="connsiteX15" fmla="*/ 276929 w 1072266"/>
                <a:gd name="connsiteY15" fmla="*/ 545307 h 1105548"/>
                <a:gd name="connsiteX16" fmla="*/ 392023 w 1072266"/>
                <a:gd name="connsiteY16" fmla="*/ 527051 h 1105548"/>
                <a:gd name="connsiteX17" fmla="*/ 699204 w 1072266"/>
                <a:gd name="connsiteY17" fmla="*/ 74614 h 1105548"/>
                <a:gd name="connsiteX0" fmla="*/ 699204 w 1072266"/>
                <a:gd name="connsiteY0" fmla="*/ 74614 h 1105548"/>
                <a:gd name="connsiteX1" fmla="*/ 698410 w 1072266"/>
                <a:gd name="connsiteY1" fmla="*/ 0 h 1105548"/>
                <a:gd name="connsiteX2" fmla="*/ 848429 w 1072266"/>
                <a:gd name="connsiteY2" fmla="*/ 54769 h 1105548"/>
                <a:gd name="connsiteX3" fmla="*/ 1072266 w 1072266"/>
                <a:gd name="connsiteY3" fmla="*/ 135731 h 1105548"/>
                <a:gd name="connsiteX4" fmla="*/ 1012736 w 1072266"/>
                <a:gd name="connsiteY4" fmla="*/ 242888 h 1105548"/>
                <a:gd name="connsiteX5" fmla="*/ 923834 w 1072266"/>
                <a:gd name="connsiteY5" fmla="*/ 255588 h 1105548"/>
                <a:gd name="connsiteX6" fmla="*/ 784136 w 1072266"/>
                <a:gd name="connsiteY6" fmla="*/ 464344 h 1105548"/>
                <a:gd name="connsiteX7" fmla="*/ 790485 w 1072266"/>
                <a:gd name="connsiteY7" fmla="*/ 567532 h 1105548"/>
                <a:gd name="connsiteX8" fmla="*/ 965111 w 1072266"/>
                <a:gd name="connsiteY8" fmla="*/ 1002508 h 1105548"/>
                <a:gd name="connsiteX9" fmla="*/ 838904 w 1072266"/>
                <a:gd name="connsiteY9" fmla="*/ 1052513 h 1105548"/>
                <a:gd name="connsiteX10" fmla="*/ 648405 w 1072266"/>
                <a:gd name="connsiteY10" fmla="*/ 583406 h 1105548"/>
                <a:gd name="connsiteX11" fmla="*/ 541249 w 1072266"/>
                <a:gd name="connsiteY11" fmla="*/ 583408 h 1105548"/>
                <a:gd name="connsiteX12" fmla="*/ 429329 w 1072266"/>
                <a:gd name="connsiteY12" fmla="*/ 702469 h 1105548"/>
                <a:gd name="connsiteX13" fmla="*/ 307885 w 1072266"/>
                <a:gd name="connsiteY13" fmla="*/ 702469 h 1105548"/>
                <a:gd name="connsiteX14" fmla="*/ 53092 w 1072266"/>
                <a:gd name="connsiteY14" fmla="*/ 602456 h 1105548"/>
                <a:gd name="connsiteX15" fmla="*/ 88810 w 1072266"/>
                <a:gd name="connsiteY15" fmla="*/ 473869 h 1105548"/>
                <a:gd name="connsiteX16" fmla="*/ 276929 w 1072266"/>
                <a:gd name="connsiteY16" fmla="*/ 545307 h 1105548"/>
                <a:gd name="connsiteX17" fmla="*/ 392023 w 1072266"/>
                <a:gd name="connsiteY17" fmla="*/ 527051 h 1105548"/>
                <a:gd name="connsiteX18" fmla="*/ 699204 w 1072266"/>
                <a:gd name="connsiteY18" fmla="*/ 74614 h 1105548"/>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79360 w 1072266"/>
                <a:gd name="connsiteY2" fmla="*/ 59531 h 1288904"/>
                <a:gd name="connsiteX3" fmla="*/ 667454 w 1072266"/>
                <a:gd name="connsiteY3" fmla="*/ 0 h 1288904"/>
                <a:gd name="connsiteX4" fmla="*/ 1072266 w 1072266"/>
                <a:gd name="connsiteY4" fmla="*/ 319087 h 1288904"/>
                <a:gd name="connsiteX5" fmla="*/ 1012736 w 1072266"/>
                <a:gd name="connsiteY5" fmla="*/ 426244 h 1288904"/>
                <a:gd name="connsiteX6" fmla="*/ 923834 w 1072266"/>
                <a:gd name="connsiteY6" fmla="*/ 438944 h 1288904"/>
                <a:gd name="connsiteX7" fmla="*/ 784136 w 1072266"/>
                <a:gd name="connsiteY7" fmla="*/ 647700 h 1288904"/>
                <a:gd name="connsiteX8" fmla="*/ 790485 w 1072266"/>
                <a:gd name="connsiteY8" fmla="*/ 750888 h 1288904"/>
                <a:gd name="connsiteX9" fmla="*/ 965111 w 1072266"/>
                <a:gd name="connsiteY9" fmla="*/ 1185864 h 1288904"/>
                <a:gd name="connsiteX10" fmla="*/ 838904 w 1072266"/>
                <a:gd name="connsiteY10" fmla="*/ 1235869 h 1288904"/>
                <a:gd name="connsiteX11" fmla="*/ 648405 w 1072266"/>
                <a:gd name="connsiteY11" fmla="*/ 766762 h 1288904"/>
                <a:gd name="connsiteX12" fmla="*/ 541249 w 1072266"/>
                <a:gd name="connsiteY12" fmla="*/ 766764 h 1288904"/>
                <a:gd name="connsiteX13" fmla="*/ 429329 w 1072266"/>
                <a:gd name="connsiteY13" fmla="*/ 885825 h 1288904"/>
                <a:gd name="connsiteX14" fmla="*/ 307885 w 1072266"/>
                <a:gd name="connsiteY14" fmla="*/ 885825 h 1288904"/>
                <a:gd name="connsiteX15" fmla="*/ 53092 w 1072266"/>
                <a:gd name="connsiteY15" fmla="*/ 785812 h 1288904"/>
                <a:gd name="connsiteX16" fmla="*/ 88810 w 1072266"/>
                <a:gd name="connsiteY16" fmla="*/ 657225 h 1288904"/>
                <a:gd name="connsiteX17" fmla="*/ 276929 w 1072266"/>
                <a:gd name="connsiteY17" fmla="*/ 728663 h 1288904"/>
                <a:gd name="connsiteX18" fmla="*/ 392023 w 1072266"/>
                <a:gd name="connsiteY18" fmla="*/ 710407 h 1288904"/>
                <a:gd name="connsiteX19" fmla="*/ 699204 w 1072266"/>
                <a:gd name="connsiteY19" fmla="*/ 257970 h 1288904"/>
                <a:gd name="connsiteX0" fmla="*/ 699204 w 1072266"/>
                <a:gd name="connsiteY0" fmla="*/ 257970 h 1288904"/>
                <a:gd name="connsiteX1" fmla="*/ 698410 w 1072266"/>
                <a:gd name="connsiteY1" fmla="*/ 183356 h 1288904"/>
                <a:gd name="connsiteX2" fmla="*/ 641260 w 1072266"/>
                <a:gd name="connsiteY2" fmla="*/ 154781 h 1288904"/>
                <a:gd name="connsiteX3" fmla="*/ 667454 w 1072266"/>
                <a:gd name="connsiteY3" fmla="*/ 0 h 1288904"/>
                <a:gd name="connsiteX4" fmla="*/ 1072266 w 1072266"/>
                <a:gd name="connsiteY4" fmla="*/ 319087 h 1288904"/>
                <a:gd name="connsiteX5" fmla="*/ 1012736 w 1072266"/>
                <a:gd name="connsiteY5" fmla="*/ 426244 h 1288904"/>
                <a:gd name="connsiteX6" fmla="*/ 923834 w 1072266"/>
                <a:gd name="connsiteY6" fmla="*/ 438944 h 1288904"/>
                <a:gd name="connsiteX7" fmla="*/ 784136 w 1072266"/>
                <a:gd name="connsiteY7" fmla="*/ 647700 h 1288904"/>
                <a:gd name="connsiteX8" fmla="*/ 790485 w 1072266"/>
                <a:gd name="connsiteY8" fmla="*/ 750888 h 1288904"/>
                <a:gd name="connsiteX9" fmla="*/ 965111 w 1072266"/>
                <a:gd name="connsiteY9" fmla="*/ 1185864 h 1288904"/>
                <a:gd name="connsiteX10" fmla="*/ 838904 w 1072266"/>
                <a:gd name="connsiteY10" fmla="*/ 1235869 h 1288904"/>
                <a:gd name="connsiteX11" fmla="*/ 648405 w 1072266"/>
                <a:gd name="connsiteY11" fmla="*/ 766762 h 1288904"/>
                <a:gd name="connsiteX12" fmla="*/ 541249 w 1072266"/>
                <a:gd name="connsiteY12" fmla="*/ 766764 h 1288904"/>
                <a:gd name="connsiteX13" fmla="*/ 429329 w 1072266"/>
                <a:gd name="connsiteY13" fmla="*/ 885825 h 1288904"/>
                <a:gd name="connsiteX14" fmla="*/ 307885 w 1072266"/>
                <a:gd name="connsiteY14" fmla="*/ 885825 h 1288904"/>
                <a:gd name="connsiteX15" fmla="*/ 53092 w 1072266"/>
                <a:gd name="connsiteY15" fmla="*/ 785812 h 1288904"/>
                <a:gd name="connsiteX16" fmla="*/ 88810 w 1072266"/>
                <a:gd name="connsiteY16" fmla="*/ 657225 h 1288904"/>
                <a:gd name="connsiteX17" fmla="*/ 276929 w 1072266"/>
                <a:gd name="connsiteY17" fmla="*/ 728663 h 1288904"/>
                <a:gd name="connsiteX18" fmla="*/ 392023 w 1072266"/>
                <a:gd name="connsiteY18" fmla="*/ 710407 h 1288904"/>
                <a:gd name="connsiteX19" fmla="*/ 699204 w 1072266"/>
                <a:gd name="connsiteY19"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667454 w 1072266"/>
                <a:gd name="connsiteY3" fmla="*/ 0 h 1288904"/>
                <a:gd name="connsiteX4" fmla="*/ 1072266 w 1072266"/>
                <a:gd name="connsiteY4" fmla="*/ 319087 h 1288904"/>
                <a:gd name="connsiteX5" fmla="*/ 1012736 w 1072266"/>
                <a:gd name="connsiteY5" fmla="*/ 426244 h 1288904"/>
                <a:gd name="connsiteX6" fmla="*/ 923834 w 1072266"/>
                <a:gd name="connsiteY6" fmla="*/ 438944 h 1288904"/>
                <a:gd name="connsiteX7" fmla="*/ 784136 w 1072266"/>
                <a:gd name="connsiteY7" fmla="*/ 647700 h 1288904"/>
                <a:gd name="connsiteX8" fmla="*/ 790485 w 1072266"/>
                <a:gd name="connsiteY8" fmla="*/ 750888 h 1288904"/>
                <a:gd name="connsiteX9" fmla="*/ 965111 w 1072266"/>
                <a:gd name="connsiteY9" fmla="*/ 1185864 h 1288904"/>
                <a:gd name="connsiteX10" fmla="*/ 838904 w 1072266"/>
                <a:gd name="connsiteY10" fmla="*/ 1235869 h 1288904"/>
                <a:gd name="connsiteX11" fmla="*/ 648405 w 1072266"/>
                <a:gd name="connsiteY11" fmla="*/ 766762 h 1288904"/>
                <a:gd name="connsiteX12" fmla="*/ 541249 w 1072266"/>
                <a:gd name="connsiteY12" fmla="*/ 766764 h 1288904"/>
                <a:gd name="connsiteX13" fmla="*/ 429329 w 1072266"/>
                <a:gd name="connsiteY13" fmla="*/ 885825 h 1288904"/>
                <a:gd name="connsiteX14" fmla="*/ 307885 w 1072266"/>
                <a:gd name="connsiteY14" fmla="*/ 885825 h 1288904"/>
                <a:gd name="connsiteX15" fmla="*/ 53092 w 1072266"/>
                <a:gd name="connsiteY15" fmla="*/ 785812 h 1288904"/>
                <a:gd name="connsiteX16" fmla="*/ 88810 w 1072266"/>
                <a:gd name="connsiteY16" fmla="*/ 657225 h 1288904"/>
                <a:gd name="connsiteX17" fmla="*/ 276929 w 1072266"/>
                <a:gd name="connsiteY17" fmla="*/ 728663 h 1288904"/>
                <a:gd name="connsiteX18" fmla="*/ 392023 w 1072266"/>
                <a:gd name="connsiteY18" fmla="*/ 710407 h 1288904"/>
                <a:gd name="connsiteX19" fmla="*/ 699204 w 1072266"/>
                <a:gd name="connsiteY19"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648404 w 1072266"/>
                <a:gd name="connsiteY3" fmla="*/ 80962 h 1288904"/>
                <a:gd name="connsiteX4" fmla="*/ 667454 w 1072266"/>
                <a:gd name="connsiteY4" fmla="*/ 0 h 1288904"/>
                <a:gd name="connsiteX5" fmla="*/ 1072266 w 1072266"/>
                <a:gd name="connsiteY5" fmla="*/ 319087 h 1288904"/>
                <a:gd name="connsiteX6" fmla="*/ 1012736 w 1072266"/>
                <a:gd name="connsiteY6" fmla="*/ 426244 h 1288904"/>
                <a:gd name="connsiteX7" fmla="*/ 923834 w 1072266"/>
                <a:gd name="connsiteY7" fmla="*/ 438944 h 1288904"/>
                <a:gd name="connsiteX8" fmla="*/ 784136 w 1072266"/>
                <a:gd name="connsiteY8" fmla="*/ 647700 h 1288904"/>
                <a:gd name="connsiteX9" fmla="*/ 790485 w 1072266"/>
                <a:gd name="connsiteY9" fmla="*/ 750888 h 1288904"/>
                <a:gd name="connsiteX10" fmla="*/ 965111 w 1072266"/>
                <a:gd name="connsiteY10" fmla="*/ 1185864 h 1288904"/>
                <a:gd name="connsiteX11" fmla="*/ 838904 w 1072266"/>
                <a:gd name="connsiteY11" fmla="*/ 1235869 h 1288904"/>
                <a:gd name="connsiteX12" fmla="*/ 648405 w 1072266"/>
                <a:gd name="connsiteY12" fmla="*/ 766762 h 1288904"/>
                <a:gd name="connsiteX13" fmla="*/ 541249 w 1072266"/>
                <a:gd name="connsiteY13" fmla="*/ 766764 h 1288904"/>
                <a:gd name="connsiteX14" fmla="*/ 429329 w 1072266"/>
                <a:gd name="connsiteY14" fmla="*/ 885825 h 1288904"/>
                <a:gd name="connsiteX15" fmla="*/ 307885 w 1072266"/>
                <a:gd name="connsiteY15" fmla="*/ 885825 h 1288904"/>
                <a:gd name="connsiteX16" fmla="*/ 53092 w 1072266"/>
                <a:gd name="connsiteY16" fmla="*/ 785812 h 1288904"/>
                <a:gd name="connsiteX17" fmla="*/ 88810 w 1072266"/>
                <a:gd name="connsiteY17" fmla="*/ 657225 h 1288904"/>
                <a:gd name="connsiteX18" fmla="*/ 276929 w 1072266"/>
                <a:gd name="connsiteY18" fmla="*/ 728663 h 1288904"/>
                <a:gd name="connsiteX19" fmla="*/ 392023 w 1072266"/>
                <a:gd name="connsiteY19" fmla="*/ 710407 h 1288904"/>
                <a:gd name="connsiteX20" fmla="*/ 699204 w 1072266"/>
                <a:gd name="connsiteY20"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667454 w 1072266"/>
                <a:gd name="connsiteY4" fmla="*/ 0 h 1288904"/>
                <a:gd name="connsiteX5" fmla="*/ 1072266 w 1072266"/>
                <a:gd name="connsiteY5" fmla="*/ 319087 h 1288904"/>
                <a:gd name="connsiteX6" fmla="*/ 1012736 w 1072266"/>
                <a:gd name="connsiteY6" fmla="*/ 426244 h 1288904"/>
                <a:gd name="connsiteX7" fmla="*/ 923834 w 1072266"/>
                <a:gd name="connsiteY7" fmla="*/ 438944 h 1288904"/>
                <a:gd name="connsiteX8" fmla="*/ 784136 w 1072266"/>
                <a:gd name="connsiteY8" fmla="*/ 647700 h 1288904"/>
                <a:gd name="connsiteX9" fmla="*/ 790485 w 1072266"/>
                <a:gd name="connsiteY9" fmla="*/ 750888 h 1288904"/>
                <a:gd name="connsiteX10" fmla="*/ 965111 w 1072266"/>
                <a:gd name="connsiteY10" fmla="*/ 1185864 h 1288904"/>
                <a:gd name="connsiteX11" fmla="*/ 838904 w 1072266"/>
                <a:gd name="connsiteY11" fmla="*/ 1235869 h 1288904"/>
                <a:gd name="connsiteX12" fmla="*/ 648405 w 1072266"/>
                <a:gd name="connsiteY12" fmla="*/ 766762 h 1288904"/>
                <a:gd name="connsiteX13" fmla="*/ 541249 w 1072266"/>
                <a:gd name="connsiteY13" fmla="*/ 766764 h 1288904"/>
                <a:gd name="connsiteX14" fmla="*/ 429329 w 1072266"/>
                <a:gd name="connsiteY14" fmla="*/ 885825 h 1288904"/>
                <a:gd name="connsiteX15" fmla="*/ 307885 w 1072266"/>
                <a:gd name="connsiteY15" fmla="*/ 885825 h 1288904"/>
                <a:gd name="connsiteX16" fmla="*/ 53092 w 1072266"/>
                <a:gd name="connsiteY16" fmla="*/ 785812 h 1288904"/>
                <a:gd name="connsiteX17" fmla="*/ 88810 w 1072266"/>
                <a:gd name="connsiteY17" fmla="*/ 657225 h 1288904"/>
                <a:gd name="connsiteX18" fmla="*/ 276929 w 1072266"/>
                <a:gd name="connsiteY18" fmla="*/ 728663 h 1288904"/>
                <a:gd name="connsiteX19" fmla="*/ 392023 w 1072266"/>
                <a:gd name="connsiteY19" fmla="*/ 710407 h 1288904"/>
                <a:gd name="connsiteX20" fmla="*/ 699204 w 1072266"/>
                <a:gd name="connsiteY20"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622210 w 1072266"/>
                <a:gd name="connsiteY4" fmla="*/ 38100 h 1288904"/>
                <a:gd name="connsiteX5" fmla="*/ 667454 w 1072266"/>
                <a:gd name="connsiteY5" fmla="*/ 0 h 1288904"/>
                <a:gd name="connsiteX6" fmla="*/ 1072266 w 1072266"/>
                <a:gd name="connsiteY6" fmla="*/ 319087 h 1288904"/>
                <a:gd name="connsiteX7" fmla="*/ 1012736 w 1072266"/>
                <a:gd name="connsiteY7" fmla="*/ 426244 h 1288904"/>
                <a:gd name="connsiteX8" fmla="*/ 923834 w 1072266"/>
                <a:gd name="connsiteY8" fmla="*/ 438944 h 1288904"/>
                <a:gd name="connsiteX9" fmla="*/ 784136 w 1072266"/>
                <a:gd name="connsiteY9" fmla="*/ 647700 h 1288904"/>
                <a:gd name="connsiteX10" fmla="*/ 790485 w 1072266"/>
                <a:gd name="connsiteY10" fmla="*/ 750888 h 1288904"/>
                <a:gd name="connsiteX11" fmla="*/ 965111 w 1072266"/>
                <a:gd name="connsiteY11" fmla="*/ 1185864 h 1288904"/>
                <a:gd name="connsiteX12" fmla="*/ 838904 w 1072266"/>
                <a:gd name="connsiteY12" fmla="*/ 1235869 h 1288904"/>
                <a:gd name="connsiteX13" fmla="*/ 648405 w 1072266"/>
                <a:gd name="connsiteY13" fmla="*/ 766762 h 1288904"/>
                <a:gd name="connsiteX14" fmla="*/ 541249 w 1072266"/>
                <a:gd name="connsiteY14" fmla="*/ 766764 h 1288904"/>
                <a:gd name="connsiteX15" fmla="*/ 429329 w 1072266"/>
                <a:gd name="connsiteY15" fmla="*/ 885825 h 1288904"/>
                <a:gd name="connsiteX16" fmla="*/ 307885 w 1072266"/>
                <a:gd name="connsiteY16" fmla="*/ 885825 h 1288904"/>
                <a:gd name="connsiteX17" fmla="*/ 53092 w 1072266"/>
                <a:gd name="connsiteY17" fmla="*/ 785812 h 1288904"/>
                <a:gd name="connsiteX18" fmla="*/ 88810 w 1072266"/>
                <a:gd name="connsiteY18" fmla="*/ 657225 h 1288904"/>
                <a:gd name="connsiteX19" fmla="*/ 276929 w 1072266"/>
                <a:gd name="connsiteY19" fmla="*/ 728663 h 1288904"/>
                <a:gd name="connsiteX20" fmla="*/ 392023 w 1072266"/>
                <a:gd name="connsiteY20" fmla="*/ 710407 h 1288904"/>
                <a:gd name="connsiteX21" fmla="*/ 699204 w 1072266"/>
                <a:gd name="connsiteY21"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07897 w 1072266"/>
                <a:gd name="connsiteY4" fmla="*/ 102394 h 1288904"/>
                <a:gd name="connsiteX5" fmla="*/ 667454 w 1072266"/>
                <a:gd name="connsiteY5" fmla="*/ 0 h 1288904"/>
                <a:gd name="connsiteX6" fmla="*/ 1072266 w 1072266"/>
                <a:gd name="connsiteY6" fmla="*/ 319087 h 1288904"/>
                <a:gd name="connsiteX7" fmla="*/ 1012736 w 1072266"/>
                <a:gd name="connsiteY7" fmla="*/ 426244 h 1288904"/>
                <a:gd name="connsiteX8" fmla="*/ 923834 w 1072266"/>
                <a:gd name="connsiteY8" fmla="*/ 438944 h 1288904"/>
                <a:gd name="connsiteX9" fmla="*/ 784136 w 1072266"/>
                <a:gd name="connsiteY9" fmla="*/ 647700 h 1288904"/>
                <a:gd name="connsiteX10" fmla="*/ 790485 w 1072266"/>
                <a:gd name="connsiteY10" fmla="*/ 750888 h 1288904"/>
                <a:gd name="connsiteX11" fmla="*/ 965111 w 1072266"/>
                <a:gd name="connsiteY11" fmla="*/ 1185864 h 1288904"/>
                <a:gd name="connsiteX12" fmla="*/ 838904 w 1072266"/>
                <a:gd name="connsiteY12" fmla="*/ 1235869 h 1288904"/>
                <a:gd name="connsiteX13" fmla="*/ 648405 w 1072266"/>
                <a:gd name="connsiteY13" fmla="*/ 766762 h 1288904"/>
                <a:gd name="connsiteX14" fmla="*/ 541249 w 1072266"/>
                <a:gd name="connsiteY14" fmla="*/ 766764 h 1288904"/>
                <a:gd name="connsiteX15" fmla="*/ 429329 w 1072266"/>
                <a:gd name="connsiteY15" fmla="*/ 885825 h 1288904"/>
                <a:gd name="connsiteX16" fmla="*/ 307885 w 1072266"/>
                <a:gd name="connsiteY16" fmla="*/ 885825 h 1288904"/>
                <a:gd name="connsiteX17" fmla="*/ 53092 w 1072266"/>
                <a:gd name="connsiteY17" fmla="*/ 785812 h 1288904"/>
                <a:gd name="connsiteX18" fmla="*/ 88810 w 1072266"/>
                <a:gd name="connsiteY18" fmla="*/ 657225 h 1288904"/>
                <a:gd name="connsiteX19" fmla="*/ 276929 w 1072266"/>
                <a:gd name="connsiteY19" fmla="*/ 728663 h 1288904"/>
                <a:gd name="connsiteX20" fmla="*/ 392023 w 1072266"/>
                <a:gd name="connsiteY20" fmla="*/ 710407 h 1288904"/>
                <a:gd name="connsiteX21" fmla="*/ 699204 w 1072266"/>
                <a:gd name="connsiteY21"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15041 w 1072266"/>
                <a:gd name="connsiteY4" fmla="*/ 114300 h 1288904"/>
                <a:gd name="connsiteX5" fmla="*/ 667454 w 1072266"/>
                <a:gd name="connsiteY5" fmla="*/ 0 h 1288904"/>
                <a:gd name="connsiteX6" fmla="*/ 1072266 w 1072266"/>
                <a:gd name="connsiteY6" fmla="*/ 319087 h 1288904"/>
                <a:gd name="connsiteX7" fmla="*/ 1012736 w 1072266"/>
                <a:gd name="connsiteY7" fmla="*/ 426244 h 1288904"/>
                <a:gd name="connsiteX8" fmla="*/ 923834 w 1072266"/>
                <a:gd name="connsiteY8" fmla="*/ 438944 h 1288904"/>
                <a:gd name="connsiteX9" fmla="*/ 784136 w 1072266"/>
                <a:gd name="connsiteY9" fmla="*/ 647700 h 1288904"/>
                <a:gd name="connsiteX10" fmla="*/ 790485 w 1072266"/>
                <a:gd name="connsiteY10" fmla="*/ 750888 h 1288904"/>
                <a:gd name="connsiteX11" fmla="*/ 965111 w 1072266"/>
                <a:gd name="connsiteY11" fmla="*/ 1185864 h 1288904"/>
                <a:gd name="connsiteX12" fmla="*/ 838904 w 1072266"/>
                <a:gd name="connsiteY12" fmla="*/ 1235869 h 1288904"/>
                <a:gd name="connsiteX13" fmla="*/ 648405 w 1072266"/>
                <a:gd name="connsiteY13" fmla="*/ 766762 h 1288904"/>
                <a:gd name="connsiteX14" fmla="*/ 541249 w 1072266"/>
                <a:gd name="connsiteY14" fmla="*/ 766764 h 1288904"/>
                <a:gd name="connsiteX15" fmla="*/ 429329 w 1072266"/>
                <a:gd name="connsiteY15" fmla="*/ 885825 h 1288904"/>
                <a:gd name="connsiteX16" fmla="*/ 307885 w 1072266"/>
                <a:gd name="connsiteY16" fmla="*/ 885825 h 1288904"/>
                <a:gd name="connsiteX17" fmla="*/ 53092 w 1072266"/>
                <a:gd name="connsiteY17" fmla="*/ 785812 h 1288904"/>
                <a:gd name="connsiteX18" fmla="*/ 88810 w 1072266"/>
                <a:gd name="connsiteY18" fmla="*/ 657225 h 1288904"/>
                <a:gd name="connsiteX19" fmla="*/ 276929 w 1072266"/>
                <a:gd name="connsiteY19" fmla="*/ 728663 h 1288904"/>
                <a:gd name="connsiteX20" fmla="*/ 392023 w 1072266"/>
                <a:gd name="connsiteY20" fmla="*/ 710407 h 1288904"/>
                <a:gd name="connsiteX21" fmla="*/ 699204 w 1072266"/>
                <a:gd name="connsiteY21"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15041 w 1072266"/>
                <a:gd name="connsiteY4" fmla="*/ 114300 h 1288904"/>
                <a:gd name="connsiteX5" fmla="*/ 574585 w 1072266"/>
                <a:gd name="connsiteY5" fmla="*/ 38100 h 1288904"/>
                <a:gd name="connsiteX6" fmla="*/ 667454 w 1072266"/>
                <a:gd name="connsiteY6" fmla="*/ 0 h 1288904"/>
                <a:gd name="connsiteX7" fmla="*/ 1072266 w 1072266"/>
                <a:gd name="connsiteY7" fmla="*/ 319087 h 1288904"/>
                <a:gd name="connsiteX8" fmla="*/ 1012736 w 1072266"/>
                <a:gd name="connsiteY8" fmla="*/ 426244 h 1288904"/>
                <a:gd name="connsiteX9" fmla="*/ 923834 w 1072266"/>
                <a:gd name="connsiteY9" fmla="*/ 438944 h 1288904"/>
                <a:gd name="connsiteX10" fmla="*/ 784136 w 1072266"/>
                <a:gd name="connsiteY10" fmla="*/ 647700 h 1288904"/>
                <a:gd name="connsiteX11" fmla="*/ 790485 w 1072266"/>
                <a:gd name="connsiteY11" fmla="*/ 750888 h 1288904"/>
                <a:gd name="connsiteX12" fmla="*/ 965111 w 1072266"/>
                <a:gd name="connsiteY12" fmla="*/ 1185864 h 1288904"/>
                <a:gd name="connsiteX13" fmla="*/ 838904 w 1072266"/>
                <a:gd name="connsiteY13" fmla="*/ 1235869 h 1288904"/>
                <a:gd name="connsiteX14" fmla="*/ 648405 w 1072266"/>
                <a:gd name="connsiteY14" fmla="*/ 766762 h 1288904"/>
                <a:gd name="connsiteX15" fmla="*/ 541249 w 1072266"/>
                <a:gd name="connsiteY15" fmla="*/ 766764 h 1288904"/>
                <a:gd name="connsiteX16" fmla="*/ 429329 w 1072266"/>
                <a:gd name="connsiteY16" fmla="*/ 885825 h 1288904"/>
                <a:gd name="connsiteX17" fmla="*/ 307885 w 1072266"/>
                <a:gd name="connsiteY17" fmla="*/ 885825 h 1288904"/>
                <a:gd name="connsiteX18" fmla="*/ 53092 w 1072266"/>
                <a:gd name="connsiteY18" fmla="*/ 785812 h 1288904"/>
                <a:gd name="connsiteX19" fmla="*/ 88810 w 1072266"/>
                <a:gd name="connsiteY19" fmla="*/ 657225 h 1288904"/>
                <a:gd name="connsiteX20" fmla="*/ 276929 w 1072266"/>
                <a:gd name="connsiteY20" fmla="*/ 728663 h 1288904"/>
                <a:gd name="connsiteX21" fmla="*/ 392023 w 1072266"/>
                <a:gd name="connsiteY21" fmla="*/ 710407 h 1288904"/>
                <a:gd name="connsiteX22" fmla="*/ 699204 w 1072266"/>
                <a:gd name="connsiteY22"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15041 w 1072266"/>
                <a:gd name="connsiteY4" fmla="*/ 114300 h 1288904"/>
                <a:gd name="connsiteX5" fmla="*/ 555535 w 1072266"/>
                <a:gd name="connsiteY5" fmla="*/ 28575 h 1288904"/>
                <a:gd name="connsiteX6" fmla="*/ 667454 w 1072266"/>
                <a:gd name="connsiteY6" fmla="*/ 0 h 1288904"/>
                <a:gd name="connsiteX7" fmla="*/ 1072266 w 1072266"/>
                <a:gd name="connsiteY7" fmla="*/ 319087 h 1288904"/>
                <a:gd name="connsiteX8" fmla="*/ 1012736 w 1072266"/>
                <a:gd name="connsiteY8" fmla="*/ 426244 h 1288904"/>
                <a:gd name="connsiteX9" fmla="*/ 923834 w 1072266"/>
                <a:gd name="connsiteY9" fmla="*/ 438944 h 1288904"/>
                <a:gd name="connsiteX10" fmla="*/ 784136 w 1072266"/>
                <a:gd name="connsiteY10" fmla="*/ 647700 h 1288904"/>
                <a:gd name="connsiteX11" fmla="*/ 790485 w 1072266"/>
                <a:gd name="connsiteY11" fmla="*/ 750888 h 1288904"/>
                <a:gd name="connsiteX12" fmla="*/ 965111 w 1072266"/>
                <a:gd name="connsiteY12" fmla="*/ 1185864 h 1288904"/>
                <a:gd name="connsiteX13" fmla="*/ 838904 w 1072266"/>
                <a:gd name="connsiteY13" fmla="*/ 1235869 h 1288904"/>
                <a:gd name="connsiteX14" fmla="*/ 648405 w 1072266"/>
                <a:gd name="connsiteY14" fmla="*/ 766762 h 1288904"/>
                <a:gd name="connsiteX15" fmla="*/ 541249 w 1072266"/>
                <a:gd name="connsiteY15" fmla="*/ 766764 h 1288904"/>
                <a:gd name="connsiteX16" fmla="*/ 429329 w 1072266"/>
                <a:gd name="connsiteY16" fmla="*/ 885825 h 1288904"/>
                <a:gd name="connsiteX17" fmla="*/ 307885 w 1072266"/>
                <a:gd name="connsiteY17" fmla="*/ 885825 h 1288904"/>
                <a:gd name="connsiteX18" fmla="*/ 53092 w 1072266"/>
                <a:gd name="connsiteY18" fmla="*/ 785812 h 1288904"/>
                <a:gd name="connsiteX19" fmla="*/ 88810 w 1072266"/>
                <a:gd name="connsiteY19" fmla="*/ 657225 h 1288904"/>
                <a:gd name="connsiteX20" fmla="*/ 276929 w 1072266"/>
                <a:gd name="connsiteY20" fmla="*/ 728663 h 1288904"/>
                <a:gd name="connsiteX21" fmla="*/ 392023 w 1072266"/>
                <a:gd name="connsiteY21" fmla="*/ 710407 h 1288904"/>
                <a:gd name="connsiteX22" fmla="*/ 699204 w 1072266"/>
                <a:gd name="connsiteY22"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15041 w 1072266"/>
                <a:gd name="connsiteY4" fmla="*/ 114300 h 1288904"/>
                <a:gd name="connsiteX5" fmla="*/ 555535 w 1072266"/>
                <a:gd name="connsiteY5" fmla="*/ 28575 h 1288904"/>
                <a:gd name="connsiteX6" fmla="*/ 667454 w 1072266"/>
                <a:gd name="connsiteY6" fmla="*/ 0 h 1288904"/>
                <a:gd name="connsiteX7" fmla="*/ 1072266 w 1072266"/>
                <a:gd name="connsiteY7" fmla="*/ 319087 h 1288904"/>
                <a:gd name="connsiteX8" fmla="*/ 1012736 w 1072266"/>
                <a:gd name="connsiteY8" fmla="*/ 426244 h 1288904"/>
                <a:gd name="connsiteX9" fmla="*/ 923834 w 1072266"/>
                <a:gd name="connsiteY9" fmla="*/ 438944 h 1288904"/>
                <a:gd name="connsiteX10" fmla="*/ 784136 w 1072266"/>
                <a:gd name="connsiteY10" fmla="*/ 647700 h 1288904"/>
                <a:gd name="connsiteX11" fmla="*/ 790485 w 1072266"/>
                <a:gd name="connsiteY11" fmla="*/ 750888 h 1288904"/>
                <a:gd name="connsiteX12" fmla="*/ 965111 w 1072266"/>
                <a:gd name="connsiteY12" fmla="*/ 1185864 h 1288904"/>
                <a:gd name="connsiteX13" fmla="*/ 838904 w 1072266"/>
                <a:gd name="connsiteY13" fmla="*/ 1235869 h 1288904"/>
                <a:gd name="connsiteX14" fmla="*/ 648405 w 1072266"/>
                <a:gd name="connsiteY14" fmla="*/ 766762 h 1288904"/>
                <a:gd name="connsiteX15" fmla="*/ 541249 w 1072266"/>
                <a:gd name="connsiteY15" fmla="*/ 766764 h 1288904"/>
                <a:gd name="connsiteX16" fmla="*/ 429329 w 1072266"/>
                <a:gd name="connsiteY16" fmla="*/ 885825 h 1288904"/>
                <a:gd name="connsiteX17" fmla="*/ 307885 w 1072266"/>
                <a:gd name="connsiteY17" fmla="*/ 885825 h 1288904"/>
                <a:gd name="connsiteX18" fmla="*/ 53092 w 1072266"/>
                <a:gd name="connsiteY18" fmla="*/ 785812 h 1288904"/>
                <a:gd name="connsiteX19" fmla="*/ 88810 w 1072266"/>
                <a:gd name="connsiteY19" fmla="*/ 657225 h 1288904"/>
                <a:gd name="connsiteX20" fmla="*/ 276929 w 1072266"/>
                <a:gd name="connsiteY20" fmla="*/ 728663 h 1288904"/>
                <a:gd name="connsiteX21" fmla="*/ 392023 w 1072266"/>
                <a:gd name="connsiteY21" fmla="*/ 710407 h 1288904"/>
                <a:gd name="connsiteX22" fmla="*/ 699204 w 1072266"/>
                <a:gd name="connsiteY22" fmla="*/ 257970 h 1288904"/>
                <a:gd name="connsiteX0" fmla="*/ 699204 w 1072266"/>
                <a:gd name="connsiteY0" fmla="*/ 263812 h 1294746"/>
                <a:gd name="connsiteX1" fmla="*/ 696029 w 1072266"/>
                <a:gd name="connsiteY1" fmla="*/ 196342 h 1294746"/>
                <a:gd name="connsiteX2" fmla="*/ 641260 w 1072266"/>
                <a:gd name="connsiteY2" fmla="*/ 160623 h 1294746"/>
                <a:gd name="connsiteX3" fmla="*/ 448379 w 1072266"/>
                <a:gd name="connsiteY3" fmla="*/ 234442 h 1294746"/>
                <a:gd name="connsiteX4" fmla="*/ 415041 w 1072266"/>
                <a:gd name="connsiteY4" fmla="*/ 120142 h 1294746"/>
                <a:gd name="connsiteX5" fmla="*/ 555535 w 1072266"/>
                <a:gd name="connsiteY5" fmla="*/ 34417 h 1294746"/>
                <a:gd name="connsiteX6" fmla="*/ 667454 w 1072266"/>
                <a:gd name="connsiteY6" fmla="*/ 5842 h 1294746"/>
                <a:gd name="connsiteX7" fmla="*/ 1072266 w 1072266"/>
                <a:gd name="connsiteY7" fmla="*/ 324929 h 1294746"/>
                <a:gd name="connsiteX8" fmla="*/ 1012736 w 1072266"/>
                <a:gd name="connsiteY8" fmla="*/ 432086 h 1294746"/>
                <a:gd name="connsiteX9" fmla="*/ 923834 w 1072266"/>
                <a:gd name="connsiteY9" fmla="*/ 444786 h 1294746"/>
                <a:gd name="connsiteX10" fmla="*/ 784136 w 1072266"/>
                <a:gd name="connsiteY10" fmla="*/ 653542 h 1294746"/>
                <a:gd name="connsiteX11" fmla="*/ 790485 w 1072266"/>
                <a:gd name="connsiteY11" fmla="*/ 756730 h 1294746"/>
                <a:gd name="connsiteX12" fmla="*/ 965111 w 1072266"/>
                <a:gd name="connsiteY12" fmla="*/ 1191706 h 1294746"/>
                <a:gd name="connsiteX13" fmla="*/ 838904 w 1072266"/>
                <a:gd name="connsiteY13" fmla="*/ 1241711 h 1294746"/>
                <a:gd name="connsiteX14" fmla="*/ 648405 w 1072266"/>
                <a:gd name="connsiteY14" fmla="*/ 772604 h 1294746"/>
                <a:gd name="connsiteX15" fmla="*/ 541249 w 1072266"/>
                <a:gd name="connsiteY15" fmla="*/ 772606 h 1294746"/>
                <a:gd name="connsiteX16" fmla="*/ 429329 w 1072266"/>
                <a:gd name="connsiteY16" fmla="*/ 891667 h 1294746"/>
                <a:gd name="connsiteX17" fmla="*/ 307885 w 1072266"/>
                <a:gd name="connsiteY17" fmla="*/ 891667 h 1294746"/>
                <a:gd name="connsiteX18" fmla="*/ 53092 w 1072266"/>
                <a:gd name="connsiteY18" fmla="*/ 791654 h 1294746"/>
                <a:gd name="connsiteX19" fmla="*/ 88810 w 1072266"/>
                <a:gd name="connsiteY19" fmla="*/ 663067 h 1294746"/>
                <a:gd name="connsiteX20" fmla="*/ 276929 w 1072266"/>
                <a:gd name="connsiteY20" fmla="*/ 734505 h 1294746"/>
                <a:gd name="connsiteX21" fmla="*/ 392023 w 1072266"/>
                <a:gd name="connsiteY21" fmla="*/ 716249 h 1294746"/>
                <a:gd name="connsiteX22" fmla="*/ 699204 w 1072266"/>
                <a:gd name="connsiteY22" fmla="*/ 263812 h 1294746"/>
                <a:gd name="connsiteX0" fmla="*/ 699204 w 1072266"/>
                <a:gd name="connsiteY0" fmla="*/ 263351 h 1294285"/>
                <a:gd name="connsiteX1" fmla="*/ 696029 w 1072266"/>
                <a:gd name="connsiteY1" fmla="*/ 195881 h 1294285"/>
                <a:gd name="connsiteX2" fmla="*/ 641260 w 1072266"/>
                <a:gd name="connsiteY2" fmla="*/ 160162 h 1294285"/>
                <a:gd name="connsiteX3" fmla="*/ 448379 w 1072266"/>
                <a:gd name="connsiteY3" fmla="*/ 233981 h 1294285"/>
                <a:gd name="connsiteX4" fmla="*/ 415041 w 1072266"/>
                <a:gd name="connsiteY4" fmla="*/ 119681 h 1294285"/>
                <a:gd name="connsiteX5" fmla="*/ 555535 w 1072266"/>
                <a:gd name="connsiteY5" fmla="*/ 33956 h 1294285"/>
                <a:gd name="connsiteX6" fmla="*/ 667454 w 1072266"/>
                <a:gd name="connsiteY6" fmla="*/ 5381 h 1294285"/>
                <a:gd name="connsiteX7" fmla="*/ 1072266 w 1072266"/>
                <a:gd name="connsiteY7" fmla="*/ 324468 h 1294285"/>
                <a:gd name="connsiteX8" fmla="*/ 1012736 w 1072266"/>
                <a:gd name="connsiteY8" fmla="*/ 431625 h 1294285"/>
                <a:gd name="connsiteX9" fmla="*/ 923834 w 1072266"/>
                <a:gd name="connsiteY9" fmla="*/ 444325 h 1294285"/>
                <a:gd name="connsiteX10" fmla="*/ 784136 w 1072266"/>
                <a:gd name="connsiteY10" fmla="*/ 653081 h 1294285"/>
                <a:gd name="connsiteX11" fmla="*/ 790485 w 1072266"/>
                <a:gd name="connsiteY11" fmla="*/ 756269 h 1294285"/>
                <a:gd name="connsiteX12" fmla="*/ 965111 w 1072266"/>
                <a:gd name="connsiteY12" fmla="*/ 1191245 h 1294285"/>
                <a:gd name="connsiteX13" fmla="*/ 838904 w 1072266"/>
                <a:gd name="connsiteY13" fmla="*/ 1241250 h 1294285"/>
                <a:gd name="connsiteX14" fmla="*/ 648405 w 1072266"/>
                <a:gd name="connsiteY14" fmla="*/ 772143 h 1294285"/>
                <a:gd name="connsiteX15" fmla="*/ 541249 w 1072266"/>
                <a:gd name="connsiteY15" fmla="*/ 772145 h 1294285"/>
                <a:gd name="connsiteX16" fmla="*/ 429329 w 1072266"/>
                <a:gd name="connsiteY16" fmla="*/ 891206 h 1294285"/>
                <a:gd name="connsiteX17" fmla="*/ 307885 w 1072266"/>
                <a:gd name="connsiteY17" fmla="*/ 891206 h 1294285"/>
                <a:gd name="connsiteX18" fmla="*/ 53092 w 1072266"/>
                <a:gd name="connsiteY18" fmla="*/ 791193 h 1294285"/>
                <a:gd name="connsiteX19" fmla="*/ 88810 w 1072266"/>
                <a:gd name="connsiteY19" fmla="*/ 662606 h 1294285"/>
                <a:gd name="connsiteX20" fmla="*/ 276929 w 1072266"/>
                <a:gd name="connsiteY20" fmla="*/ 734044 h 1294285"/>
                <a:gd name="connsiteX21" fmla="*/ 392023 w 1072266"/>
                <a:gd name="connsiteY21" fmla="*/ 715788 h 1294285"/>
                <a:gd name="connsiteX22" fmla="*/ 699204 w 1072266"/>
                <a:gd name="connsiteY22" fmla="*/ 263351 h 1294285"/>
                <a:gd name="connsiteX0" fmla="*/ 699204 w 1072266"/>
                <a:gd name="connsiteY0" fmla="*/ 254999 h 1285933"/>
                <a:gd name="connsiteX1" fmla="*/ 696029 w 1072266"/>
                <a:gd name="connsiteY1" fmla="*/ 187529 h 1285933"/>
                <a:gd name="connsiteX2" fmla="*/ 641260 w 1072266"/>
                <a:gd name="connsiteY2" fmla="*/ 151810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43691 w 1072266"/>
                <a:gd name="connsiteY8" fmla="*/ 368504 h 1285933"/>
                <a:gd name="connsiteX9" fmla="*/ 1012736 w 1072266"/>
                <a:gd name="connsiteY9" fmla="*/ 423273 h 1285933"/>
                <a:gd name="connsiteX10" fmla="*/ 923834 w 1072266"/>
                <a:gd name="connsiteY10" fmla="*/ 435973 h 1285933"/>
                <a:gd name="connsiteX11" fmla="*/ 784136 w 1072266"/>
                <a:gd name="connsiteY11" fmla="*/ 644729 h 1285933"/>
                <a:gd name="connsiteX12" fmla="*/ 790485 w 1072266"/>
                <a:gd name="connsiteY12" fmla="*/ 747917 h 1285933"/>
                <a:gd name="connsiteX13" fmla="*/ 965111 w 1072266"/>
                <a:gd name="connsiteY13" fmla="*/ 1182893 h 1285933"/>
                <a:gd name="connsiteX14" fmla="*/ 838904 w 1072266"/>
                <a:gd name="connsiteY14" fmla="*/ 1232898 h 1285933"/>
                <a:gd name="connsiteX15" fmla="*/ 648405 w 1072266"/>
                <a:gd name="connsiteY15" fmla="*/ 763791 h 1285933"/>
                <a:gd name="connsiteX16" fmla="*/ 541249 w 1072266"/>
                <a:gd name="connsiteY16" fmla="*/ 763793 h 1285933"/>
                <a:gd name="connsiteX17" fmla="*/ 429329 w 1072266"/>
                <a:gd name="connsiteY17" fmla="*/ 882854 h 1285933"/>
                <a:gd name="connsiteX18" fmla="*/ 307885 w 1072266"/>
                <a:gd name="connsiteY18" fmla="*/ 882854 h 1285933"/>
                <a:gd name="connsiteX19" fmla="*/ 53092 w 1072266"/>
                <a:gd name="connsiteY19" fmla="*/ 782841 h 1285933"/>
                <a:gd name="connsiteX20" fmla="*/ 88810 w 1072266"/>
                <a:gd name="connsiteY20" fmla="*/ 654254 h 1285933"/>
                <a:gd name="connsiteX21" fmla="*/ 276929 w 1072266"/>
                <a:gd name="connsiteY21" fmla="*/ 725692 h 1285933"/>
                <a:gd name="connsiteX22" fmla="*/ 392023 w 1072266"/>
                <a:gd name="connsiteY22" fmla="*/ 707436 h 1285933"/>
                <a:gd name="connsiteX23" fmla="*/ 699204 w 1072266"/>
                <a:gd name="connsiteY23" fmla="*/ 254999 h 1285933"/>
                <a:gd name="connsiteX0" fmla="*/ 699204 w 1124654"/>
                <a:gd name="connsiteY0" fmla="*/ 254999 h 1285933"/>
                <a:gd name="connsiteX1" fmla="*/ 696029 w 1124654"/>
                <a:gd name="connsiteY1" fmla="*/ 187529 h 1285933"/>
                <a:gd name="connsiteX2" fmla="*/ 607923 w 1124654"/>
                <a:gd name="connsiteY2" fmla="*/ 147047 h 1285933"/>
                <a:gd name="connsiteX3" fmla="*/ 448379 w 1124654"/>
                <a:gd name="connsiteY3" fmla="*/ 225629 h 1285933"/>
                <a:gd name="connsiteX4" fmla="*/ 415041 w 1124654"/>
                <a:gd name="connsiteY4" fmla="*/ 111329 h 1285933"/>
                <a:gd name="connsiteX5" fmla="*/ 555535 w 1124654"/>
                <a:gd name="connsiteY5" fmla="*/ 25604 h 1285933"/>
                <a:gd name="connsiteX6" fmla="*/ 681741 w 1124654"/>
                <a:gd name="connsiteY6" fmla="*/ 8935 h 1285933"/>
                <a:gd name="connsiteX7" fmla="*/ 1072266 w 1124654"/>
                <a:gd name="connsiteY7" fmla="*/ 316116 h 1285933"/>
                <a:gd name="connsiteX8" fmla="*/ 1124654 w 1124654"/>
                <a:gd name="connsiteY8" fmla="*/ 468516 h 1285933"/>
                <a:gd name="connsiteX9" fmla="*/ 1012736 w 1124654"/>
                <a:gd name="connsiteY9" fmla="*/ 423273 h 1285933"/>
                <a:gd name="connsiteX10" fmla="*/ 923834 w 1124654"/>
                <a:gd name="connsiteY10" fmla="*/ 435973 h 1285933"/>
                <a:gd name="connsiteX11" fmla="*/ 784136 w 1124654"/>
                <a:gd name="connsiteY11" fmla="*/ 644729 h 1285933"/>
                <a:gd name="connsiteX12" fmla="*/ 790485 w 1124654"/>
                <a:gd name="connsiteY12" fmla="*/ 747917 h 1285933"/>
                <a:gd name="connsiteX13" fmla="*/ 965111 w 1124654"/>
                <a:gd name="connsiteY13" fmla="*/ 1182893 h 1285933"/>
                <a:gd name="connsiteX14" fmla="*/ 838904 w 1124654"/>
                <a:gd name="connsiteY14" fmla="*/ 1232898 h 1285933"/>
                <a:gd name="connsiteX15" fmla="*/ 648405 w 1124654"/>
                <a:gd name="connsiteY15" fmla="*/ 763791 h 1285933"/>
                <a:gd name="connsiteX16" fmla="*/ 541249 w 1124654"/>
                <a:gd name="connsiteY16" fmla="*/ 763793 h 1285933"/>
                <a:gd name="connsiteX17" fmla="*/ 429329 w 1124654"/>
                <a:gd name="connsiteY17" fmla="*/ 882854 h 1285933"/>
                <a:gd name="connsiteX18" fmla="*/ 307885 w 1124654"/>
                <a:gd name="connsiteY18" fmla="*/ 882854 h 1285933"/>
                <a:gd name="connsiteX19" fmla="*/ 53092 w 1124654"/>
                <a:gd name="connsiteY19" fmla="*/ 782841 h 1285933"/>
                <a:gd name="connsiteX20" fmla="*/ 88810 w 1124654"/>
                <a:gd name="connsiteY20" fmla="*/ 654254 h 1285933"/>
                <a:gd name="connsiteX21" fmla="*/ 276929 w 1124654"/>
                <a:gd name="connsiteY21" fmla="*/ 725692 h 1285933"/>
                <a:gd name="connsiteX22" fmla="*/ 392023 w 1124654"/>
                <a:gd name="connsiteY22" fmla="*/ 707436 h 1285933"/>
                <a:gd name="connsiteX23" fmla="*/ 699204 w 1124654"/>
                <a:gd name="connsiteY23" fmla="*/ 254999 h 1285933"/>
                <a:gd name="connsiteX0" fmla="*/ 699204 w 1124654"/>
                <a:gd name="connsiteY0" fmla="*/ 254999 h 1285933"/>
                <a:gd name="connsiteX1" fmla="*/ 696029 w 1124654"/>
                <a:gd name="connsiteY1" fmla="*/ 187529 h 1285933"/>
                <a:gd name="connsiteX2" fmla="*/ 607923 w 1124654"/>
                <a:gd name="connsiteY2" fmla="*/ 147047 h 1285933"/>
                <a:gd name="connsiteX3" fmla="*/ 448379 w 1124654"/>
                <a:gd name="connsiteY3" fmla="*/ 225629 h 1285933"/>
                <a:gd name="connsiteX4" fmla="*/ 415041 w 1124654"/>
                <a:gd name="connsiteY4" fmla="*/ 111329 h 1285933"/>
                <a:gd name="connsiteX5" fmla="*/ 555535 w 1124654"/>
                <a:gd name="connsiteY5" fmla="*/ 25604 h 1285933"/>
                <a:gd name="connsiteX6" fmla="*/ 681741 w 1124654"/>
                <a:gd name="connsiteY6" fmla="*/ 8935 h 1285933"/>
                <a:gd name="connsiteX7" fmla="*/ 1072266 w 1124654"/>
                <a:gd name="connsiteY7" fmla="*/ 316116 h 1285933"/>
                <a:gd name="connsiteX8" fmla="*/ 1124654 w 1124654"/>
                <a:gd name="connsiteY8" fmla="*/ 468516 h 1285933"/>
                <a:gd name="connsiteX9" fmla="*/ 1012736 w 1124654"/>
                <a:gd name="connsiteY9" fmla="*/ 423273 h 1285933"/>
                <a:gd name="connsiteX10" fmla="*/ 923834 w 1124654"/>
                <a:gd name="connsiteY10" fmla="*/ 435973 h 1285933"/>
                <a:gd name="connsiteX11" fmla="*/ 784136 w 1124654"/>
                <a:gd name="connsiteY11" fmla="*/ 644729 h 1285933"/>
                <a:gd name="connsiteX12" fmla="*/ 790485 w 1124654"/>
                <a:gd name="connsiteY12" fmla="*/ 747917 h 1285933"/>
                <a:gd name="connsiteX13" fmla="*/ 965111 w 1124654"/>
                <a:gd name="connsiteY13" fmla="*/ 1182893 h 1285933"/>
                <a:gd name="connsiteX14" fmla="*/ 838904 w 1124654"/>
                <a:gd name="connsiteY14" fmla="*/ 1232898 h 1285933"/>
                <a:gd name="connsiteX15" fmla="*/ 648405 w 1124654"/>
                <a:gd name="connsiteY15" fmla="*/ 763791 h 1285933"/>
                <a:gd name="connsiteX16" fmla="*/ 541249 w 1124654"/>
                <a:gd name="connsiteY16" fmla="*/ 763793 h 1285933"/>
                <a:gd name="connsiteX17" fmla="*/ 429329 w 1124654"/>
                <a:gd name="connsiteY17" fmla="*/ 882854 h 1285933"/>
                <a:gd name="connsiteX18" fmla="*/ 307885 w 1124654"/>
                <a:gd name="connsiteY18" fmla="*/ 882854 h 1285933"/>
                <a:gd name="connsiteX19" fmla="*/ 53092 w 1124654"/>
                <a:gd name="connsiteY19" fmla="*/ 782841 h 1285933"/>
                <a:gd name="connsiteX20" fmla="*/ 88810 w 1124654"/>
                <a:gd name="connsiteY20" fmla="*/ 654254 h 1285933"/>
                <a:gd name="connsiteX21" fmla="*/ 276929 w 1124654"/>
                <a:gd name="connsiteY21" fmla="*/ 725692 h 1285933"/>
                <a:gd name="connsiteX22" fmla="*/ 392023 w 1124654"/>
                <a:gd name="connsiteY22" fmla="*/ 707436 h 1285933"/>
                <a:gd name="connsiteX23" fmla="*/ 699204 w 1124654"/>
                <a:gd name="connsiteY23" fmla="*/ 254999 h 1285933"/>
                <a:gd name="connsiteX0" fmla="*/ 699204 w 1124654"/>
                <a:gd name="connsiteY0" fmla="*/ 254999 h 1285933"/>
                <a:gd name="connsiteX1" fmla="*/ 696029 w 1124654"/>
                <a:gd name="connsiteY1" fmla="*/ 187529 h 1285933"/>
                <a:gd name="connsiteX2" fmla="*/ 607923 w 1124654"/>
                <a:gd name="connsiteY2" fmla="*/ 147047 h 1285933"/>
                <a:gd name="connsiteX3" fmla="*/ 448379 w 1124654"/>
                <a:gd name="connsiteY3" fmla="*/ 225629 h 1285933"/>
                <a:gd name="connsiteX4" fmla="*/ 415041 w 1124654"/>
                <a:gd name="connsiteY4" fmla="*/ 111329 h 1285933"/>
                <a:gd name="connsiteX5" fmla="*/ 555535 w 1124654"/>
                <a:gd name="connsiteY5" fmla="*/ 25604 h 1285933"/>
                <a:gd name="connsiteX6" fmla="*/ 681741 w 1124654"/>
                <a:gd name="connsiteY6" fmla="*/ 8935 h 1285933"/>
                <a:gd name="connsiteX7" fmla="*/ 1072266 w 1124654"/>
                <a:gd name="connsiteY7" fmla="*/ 316116 h 1285933"/>
                <a:gd name="connsiteX8" fmla="*/ 1124654 w 1124654"/>
                <a:gd name="connsiteY8" fmla="*/ 468516 h 1285933"/>
                <a:gd name="connsiteX9" fmla="*/ 1012736 w 1124654"/>
                <a:gd name="connsiteY9" fmla="*/ 423273 h 1285933"/>
                <a:gd name="connsiteX10" fmla="*/ 923834 w 1124654"/>
                <a:gd name="connsiteY10" fmla="*/ 435973 h 1285933"/>
                <a:gd name="connsiteX11" fmla="*/ 784136 w 1124654"/>
                <a:gd name="connsiteY11" fmla="*/ 644729 h 1285933"/>
                <a:gd name="connsiteX12" fmla="*/ 790485 w 1124654"/>
                <a:gd name="connsiteY12" fmla="*/ 747917 h 1285933"/>
                <a:gd name="connsiteX13" fmla="*/ 965111 w 1124654"/>
                <a:gd name="connsiteY13" fmla="*/ 1182893 h 1285933"/>
                <a:gd name="connsiteX14" fmla="*/ 838904 w 1124654"/>
                <a:gd name="connsiteY14" fmla="*/ 1232898 h 1285933"/>
                <a:gd name="connsiteX15" fmla="*/ 648405 w 1124654"/>
                <a:gd name="connsiteY15" fmla="*/ 763791 h 1285933"/>
                <a:gd name="connsiteX16" fmla="*/ 541249 w 1124654"/>
                <a:gd name="connsiteY16" fmla="*/ 763793 h 1285933"/>
                <a:gd name="connsiteX17" fmla="*/ 429329 w 1124654"/>
                <a:gd name="connsiteY17" fmla="*/ 882854 h 1285933"/>
                <a:gd name="connsiteX18" fmla="*/ 307885 w 1124654"/>
                <a:gd name="connsiteY18" fmla="*/ 882854 h 1285933"/>
                <a:gd name="connsiteX19" fmla="*/ 53092 w 1124654"/>
                <a:gd name="connsiteY19" fmla="*/ 782841 h 1285933"/>
                <a:gd name="connsiteX20" fmla="*/ 88810 w 1124654"/>
                <a:gd name="connsiteY20" fmla="*/ 654254 h 1285933"/>
                <a:gd name="connsiteX21" fmla="*/ 276929 w 1124654"/>
                <a:gd name="connsiteY21" fmla="*/ 725692 h 1285933"/>
                <a:gd name="connsiteX22" fmla="*/ 392023 w 1124654"/>
                <a:gd name="connsiteY22" fmla="*/ 707436 h 1285933"/>
                <a:gd name="connsiteX23" fmla="*/ 699204 w 1124654"/>
                <a:gd name="connsiteY23" fmla="*/ 254999 h 1285933"/>
                <a:gd name="connsiteX0" fmla="*/ 699204 w 1124654"/>
                <a:gd name="connsiteY0" fmla="*/ 254999 h 1285933"/>
                <a:gd name="connsiteX1" fmla="*/ 696029 w 1124654"/>
                <a:gd name="connsiteY1" fmla="*/ 187529 h 1285933"/>
                <a:gd name="connsiteX2" fmla="*/ 607923 w 1124654"/>
                <a:gd name="connsiteY2" fmla="*/ 147047 h 1285933"/>
                <a:gd name="connsiteX3" fmla="*/ 448379 w 1124654"/>
                <a:gd name="connsiteY3" fmla="*/ 225629 h 1285933"/>
                <a:gd name="connsiteX4" fmla="*/ 415041 w 1124654"/>
                <a:gd name="connsiteY4" fmla="*/ 111329 h 1285933"/>
                <a:gd name="connsiteX5" fmla="*/ 555535 w 1124654"/>
                <a:gd name="connsiteY5" fmla="*/ 25604 h 1285933"/>
                <a:gd name="connsiteX6" fmla="*/ 681741 w 1124654"/>
                <a:gd name="connsiteY6" fmla="*/ 8935 h 1285933"/>
                <a:gd name="connsiteX7" fmla="*/ 1072266 w 1124654"/>
                <a:gd name="connsiteY7" fmla="*/ 316116 h 1285933"/>
                <a:gd name="connsiteX8" fmla="*/ 1096079 w 1124654"/>
                <a:gd name="connsiteY8" fmla="*/ 375648 h 1285933"/>
                <a:gd name="connsiteX9" fmla="*/ 1124654 w 1124654"/>
                <a:gd name="connsiteY9" fmla="*/ 468516 h 1285933"/>
                <a:gd name="connsiteX10" fmla="*/ 1012736 w 1124654"/>
                <a:gd name="connsiteY10" fmla="*/ 423273 h 1285933"/>
                <a:gd name="connsiteX11" fmla="*/ 923834 w 1124654"/>
                <a:gd name="connsiteY11" fmla="*/ 435973 h 1285933"/>
                <a:gd name="connsiteX12" fmla="*/ 784136 w 1124654"/>
                <a:gd name="connsiteY12" fmla="*/ 644729 h 1285933"/>
                <a:gd name="connsiteX13" fmla="*/ 790485 w 1124654"/>
                <a:gd name="connsiteY13" fmla="*/ 747917 h 1285933"/>
                <a:gd name="connsiteX14" fmla="*/ 965111 w 1124654"/>
                <a:gd name="connsiteY14" fmla="*/ 1182893 h 1285933"/>
                <a:gd name="connsiteX15" fmla="*/ 838904 w 1124654"/>
                <a:gd name="connsiteY15" fmla="*/ 1232898 h 1285933"/>
                <a:gd name="connsiteX16" fmla="*/ 648405 w 1124654"/>
                <a:gd name="connsiteY16" fmla="*/ 763791 h 1285933"/>
                <a:gd name="connsiteX17" fmla="*/ 541249 w 1124654"/>
                <a:gd name="connsiteY17" fmla="*/ 763793 h 1285933"/>
                <a:gd name="connsiteX18" fmla="*/ 429329 w 1124654"/>
                <a:gd name="connsiteY18" fmla="*/ 882854 h 1285933"/>
                <a:gd name="connsiteX19" fmla="*/ 307885 w 1124654"/>
                <a:gd name="connsiteY19" fmla="*/ 882854 h 1285933"/>
                <a:gd name="connsiteX20" fmla="*/ 53092 w 1124654"/>
                <a:gd name="connsiteY20" fmla="*/ 782841 h 1285933"/>
                <a:gd name="connsiteX21" fmla="*/ 88810 w 1124654"/>
                <a:gd name="connsiteY21" fmla="*/ 654254 h 1285933"/>
                <a:gd name="connsiteX22" fmla="*/ 276929 w 1124654"/>
                <a:gd name="connsiteY22" fmla="*/ 725692 h 1285933"/>
                <a:gd name="connsiteX23" fmla="*/ 392023 w 1124654"/>
                <a:gd name="connsiteY23" fmla="*/ 707436 h 1285933"/>
                <a:gd name="connsiteX24" fmla="*/ 699204 w 1124654"/>
                <a:gd name="connsiteY24" fmla="*/ 254999 h 1285933"/>
                <a:gd name="connsiteX0" fmla="*/ 699204 w 1162754"/>
                <a:gd name="connsiteY0" fmla="*/ 254999 h 1285933"/>
                <a:gd name="connsiteX1" fmla="*/ 696029 w 1162754"/>
                <a:gd name="connsiteY1" fmla="*/ 187529 h 1285933"/>
                <a:gd name="connsiteX2" fmla="*/ 607923 w 1162754"/>
                <a:gd name="connsiteY2" fmla="*/ 147047 h 1285933"/>
                <a:gd name="connsiteX3" fmla="*/ 448379 w 1162754"/>
                <a:gd name="connsiteY3" fmla="*/ 225629 h 1285933"/>
                <a:gd name="connsiteX4" fmla="*/ 415041 w 1162754"/>
                <a:gd name="connsiteY4" fmla="*/ 111329 h 1285933"/>
                <a:gd name="connsiteX5" fmla="*/ 555535 w 1162754"/>
                <a:gd name="connsiteY5" fmla="*/ 25604 h 1285933"/>
                <a:gd name="connsiteX6" fmla="*/ 681741 w 1162754"/>
                <a:gd name="connsiteY6" fmla="*/ 8935 h 1285933"/>
                <a:gd name="connsiteX7" fmla="*/ 1072266 w 1162754"/>
                <a:gd name="connsiteY7" fmla="*/ 316116 h 1285933"/>
                <a:gd name="connsiteX8" fmla="*/ 1162754 w 1162754"/>
                <a:gd name="connsiteY8" fmla="*/ 325641 h 1285933"/>
                <a:gd name="connsiteX9" fmla="*/ 1124654 w 1162754"/>
                <a:gd name="connsiteY9" fmla="*/ 468516 h 1285933"/>
                <a:gd name="connsiteX10" fmla="*/ 1012736 w 1162754"/>
                <a:gd name="connsiteY10" fmla="*/ 423273 h 1285933"/>
                <a:gd name="connsiteX11" fmla="*/ 923834 w 1162754"/>
                <a:gd name="connsiteY11" fmla="*/ 435973 h 1285933"/>
                <a:gd name="connsiteX12" fmla="*/ 784136 w 1162754"/>
                <a:gd name="connsiteY12" fmla="*/ 644729 h 1285933"/>
                <a:gd name="connsiteX13" fmla="*/ 790485 w 1162754"/>
                <a:gd name="connsiteY13" fmla="*/ 747917 h 1285933"/>
                <a:gd name="connsiteX14" fmla="*/ 965111 w 1162754"/>
                <a:gd name="connsiteY14" fmla="*/ 1182893 h 1285933"/>
                <a:gd name="connsiteX15" fmla="*/ 838904 w 1162754"/>
                <a:gd name="connsiteY15" fmla="*/ 1232898 h 1285933"/>
                <a:gd name="connsiteX16" fmla="*/ 648405 w 1162754"/>
                <a:gd name="connsiteY16" fmla="*/ 763791 h 1285933"/>
                <a:gd name="connsiteX17" fmla="*/ 541249 w 1162754"/>
                <a:gd name="connsiteY17" fmla="*/ 763793 h 1285933"/>
                <a:gd name="connsiteX18" fmla="*/ 429329 w 1162754"/>
                <a:gd name="connsiteY18" fmla="*/ 882854 h 1285933"/>
                <a:gd name="connsiteX19" fmla="*/ 307885 w 1162754"/>
                <a:gd name="connsiteY19" fmla="*/ 882854 h 1285933"/>
                <a:gd name="connsiteX20" fmla="*/ 53092 w 1162754"/>
                <a:gd name="connsiteY20" fmla="*/ 782841 h 1285933"/>
                <a:gd name="connsiteX21" fmla="*/ 88810 w 1162754"/>
                <a:gd name="connsiteY21" fmla="*/ 654254 h 1285933"/>
                <a:gd name="connsiteX22" fmla="*/ 276929 w 1162754"/>
                <a:gd name="connsiteY22" fmla="*/ 725692 h 1285933"/>
                <a:gd name="connsiteX23" fmla="*/ 392023 w 1162754"/>
                <a:gd name="connsiteY23" fmla="*/ 707436 h 1285933"/>
                <a:gd name="connsiteX24" fmla="*/ 699204 w 1162754"/>
                <a:gd name="connsiteY24" fmla="*/ 254999 h 1285933"/>
                <a:gd name="connsiteX0" fmla="*/ 699204 w 1162754"/>
                <a:gd name="connsiteY0" fmla="*/ 254999 h 1285933"/>
                <a:gd name="connsiteX1" fmla="*/ 696029 w 1162754"/>
                <a:gd name="connsiteY1" fmla="*/ 187529 h 1285933"/>
                <a:gd name="connsiteX2" fmla="*/ 607923 w 1162754"/>
                <a:gd name="connsiteY2" fmla="*/ 147047 h 1285933"/>
                <a:gd name="connsiteX3" fmla="*/ 448379 w 1162754"/>
                <a:gd name="connsiteY3" fmla="*/ 225629 h 1285933"/>
                <a:gd name="connsiteX4" fmla="*/ 415041 w 1162754"/>
                <a:gd name="connsiteY4" fmla="*/ 111329 h 1285933"/>
                <a:gd name="connsiteX5" fmla="*/ 555535 w 1162754"/>
                <a:gd name="connsiteY5" fmla="*/ 25604 h 1285933"/>
                <a:gd name="connsiteX6" fmla="*/ 681741 w 1162754"/>
                <a:gd name="connsiteY6" fmla="*/ 8935 h 1285933"/>
                <a:gd name="connsiteX7" fmla="*/ 1072266 w 1162754"/>
                <a:gd name="connsiteY7" fmla="*/ 316116 h 1285933"/>
                <a:gd name="connsiteX8" fmla="*/ 1162754 w 1162754"/>
                <a:gd name="connsiteY8" fmla="*/ 325641 h 1285933"/>
                <a:gd name="connsiteX9" fmla="*/ 1124654 w 1162754"/>
                <a:gd name="connsiteY9" fmla="*/ 468516 h 1285933"/>
                <a:gd name="connsiteX10" fmla="*/ 1012736 w 1162754"/>
                <a:gd name="connsiteY10" fmla="*/ 423273 h 1285933"/>
                <a:gd name="connsiteX11" fmla="*/ 923834 w 1162754"/>
                <a:gd name="connsiteY11" fmla="*/ 435973 h 1285933"/>
                <a:gd name="connsiteX12" fmla="*/ 784136 w 1162754"/>
                <a:gd name="connsiteY12" fmla="*/ 644729 h 1285933"/>
                <a:gd name="connsiteX13" fmla="*/ 790485 w 1162754"/>
                <a:gd name="connsiteY13" fmla="*/ 747917 h 1285933"/>
                <a:gd name="connsiteX14" fmla="*/ 965111 w 1162754"/>
                <a:gd name="connsiteY14" fmla="*/ 1182893 h 1285933"/>
                <a:gd name="connsiteX15" fmla="*/ 838904 w 1162754"/>
                <a:gd name="connsiteY15" fmla="*/ 1232898 h 1285933"/>
                <a:gd name="connsiteX16" fmla="*/ 648405 w 1162754"/>
                <a:gd name="connsiteY16" fmla="*/ 763791 h 1285933"/>
                <a:gd name="connsiteX17" fmla="*/ 541249 w 1162754"/>
                <a:gd name="connsiteY17" fmla="*/ 763793 h 1285933"/>
                <a:gd name="connsiteX18" fmla="*/ 429329 w 1162754"/>
                <a:gd name="connsiteY18" fmla="*/ 882854 h 1285933"/>
                <a:gd name="connsiteX19" fmla="*/ 307885 w 1162754"/>
                <a:gd name="connsiteY19" fmla="*/ 882854 h 1285933"/>
                <a:gd name="connsiteX20" fmla="*/ 53092 w 1162754"/>
                <a:gd name="connsiteY20" fmla="*/ 782841 h 1285933"/>
                <a:gd name="connsiteX21" fmla="*/ 88810 w 1162754"/>
                <a:gd name="connsiteY21" fmla="*/ 654254 h 1285933"/>
                <a:gd name="connsiteX22" fmla="*/ 276929 w 1162754"/>
                <a:gd name="connsiteY22" fmla="*/ 725692 h 1285933"/>
                <a:gd name="connsiteX23" fmla="*/ 392023 w 1162754"/>
                <a:gd name="connsiteY23" fmla="*/ 707436 h 1285933"/>
                <a:gd name="connsiteX24" fmla="*/ 699204 w 1162754"/>
                <a:gd name="connsiteY24" fmla="*/ 254999 h 1285933"/>
                <a:gd name="connsiteX0" fmla="*/ 699204 w 1162754"/>
                <a:gd name="connsiteY0" fmla="*/ 254999 h 1285933"/>
                <a:gd name="connsiteX1" fmla="*/ 696029 w 1162754"/>
                <a:gd name="connsiteY1" fmla="*/ 187529 h 1285933"/>
                <a:gd name="connsiteX2" fmla="*/ 607923 w 1162754"/>
                <a:gd name="connsiteY2" fmla="*/ 147047 h 1285933"/>
                <a:gd name="connsiteX3" fmla="*/ 448379 w 1162754"/>
                <a:gd name="connsiteY3" fmla="*/ 225629 h 1285933"/>
                <a:gd name="connsiteX4" fmla="*/ 415041 w 1162754"/>
                <a:gd name="connsiteY4" fmla="*/ 111329 h 1285933"/>
                <a:gd name="connsiteX5" fmla="*/ 555535 w 1162754"/>
                <a:gd name="connsiteY5" fmla="*/ 25604 h 1285933"/>
                <a:gd name="connsiteX6" fmla="*/ 681741 w 1162754"/>
                <a:gd name="connsiteY6" fmla="*/ 8935 h 1285933"/>
                <a:gd name="connsiteX7" fmla="*/ 1072266 w 1162754"/>
                <a:gd name="connsiteY7" fmla="*/ 316116 h 1285933"/>
                <a:gd name="connsiteX8" fmla="*/ 1162754 w 1162754"/>
                <a:gd name="connsiteY8" fmla="*/ 325641 h 1285933"/>
                <a:gd name="connsiteX9" fmla="*/ 1124654 w 1162754"/>
                <a:gd name="connsiteY9" fmla="*/ 468516 h 1285933"/>
                <a:gd name="connsiteX10" fmla="*/ 1012736 w 1162754"/>
                <a:gd name="connsiteY10" fmla="*/ 423273 h 1285933"/>
                <a:gd name="connsiteX11" fmla="*/ 923834 w 1162754"/>
                <a:gd name="connsiteY11" fmla="*/ 435973 h 1285933"/>
                <a:gd name="connsiteX12" fmla="*/ 784136 w 1162754"/>
                <a:gd name="connsiteY12" fmla="*/ 644729 h 1285933"/>
                <a:gd name="connsiteX13" fmla="*/ 790485 w 1162754"/>
                <a:gd name="connsiteY13" fmla="*/ 747917 h 1285933"/>
                <a:gd name="connsiteX14" fmla="*/ 965111 w 1162754"/>
                <a:gd name="connsiteY14" fmla="*/ 1182893 h 1285933"/>
                <a:gd name="connsiteX15" fmla="*/ 838904 w 1162754"/>
                <a:gd name="connsiteY15" fmla="*/ 1232898 h 1285933"/>
                <a:gd name="connsiteX16" fmla="*/ 648405 w 1162754"/>
                <a:gd name="connsiteY16" fmla="*/ 763791 h 1285933"/>
                <a:gd name="connsiteX17" fmla="*/ 541249 w 1162754"/>
                <a:gd name="connsiteY17" fmla="*/ 763793 h 1285933"/>
                <a:gd name="connsiteX18" fmla="*/ 429329 w 1162754"/>
                <a:gd name="connsiteY18" fmla="*/ 882854 h 1285933"/>
                <a:gd name="connsiteX19" fmla="*/ 307885 w 1162754"/>
                <a:gd name="connsiteY19" fmla="*/ 882854 h 1285933"/>
                <a:gd name="connsiteX20" fmla="*/ 53092 w 1162754"/>
                <a:gd name="connsiteY20" fmla="*/ 782841 h 1285933"/>
                <a:gd name="connsiteX21" fmla="*/ 88810 w 1162754"/>
                <a:gd name="connsiteY21" fmla="*/ 654254 h 1285933"/>
                <a:gd name="connsiteX22" fmla="*/ 276929 w 1162754"/>
                <a:gd name="connsiteY22" fmla="*/ 725692 h 1285933"/>
                <a:gd name="connsiteX23" fmla="*/ 392023 w 1162754"/>
                <a:gd name="connsiteY23" fmla="*/ 707436 h 1285933"/>
                <a:gd name="connsiteX24" fmla="*/ 699204 w 1162754"/>
                <a:gd name="connsiteY24" fmla="*/ 254999 h 1285933"/>
                <a:gd name="connsiteX0" fmla="*/ 699204 w 1162754"/>
                <a:gd name="connsiteY0" fmla="*/ 254999 h 1285933"/>
                <a:gd name="connsiteX1" fmla="*/ 696029 w 1162754"/>
                <a:gd name="connsiteY1" fmla="*/ 187529 h 1285933"/>
                <a:gd name="connsiteX2" fmla="*/ 607923 w 1162754"/>
                <a:gd name="connsiteY2" fmla="*/ 147047 h 1285933"/>
                <a:gd name="connsiteX3" fmla="*/ 448379 w 1162754"/>
                <a:gd name="connsiteY3" fmla="*/ 225629 h 1285933"/>
                <a:gd name="connsiteX4" fmla="*/ 415041 w 1162754"/>
                <a:gd name="connsiteY4" fmla="*/ 111329 h 1285933"/>
                <a:gd name="connsiteX5" fmla="*/ 555535 w 1162754"/>
                <a:gd name="connsiteY5" fmla="*/ 25604 h 1285933"/>
                <a:gd name="connsiteX6" fmla="*/ 681741 w 1162754"/>
                <a:gd name="connsiteY6" fmla="*/ 8935 h 1285933"/>
                <a:gd name="connsiteX7" fmla="*/ 1072266 w 1162754"/>
                <a:gd name="connsiteY7" fmla="*/ 316116 h 1285933"/>
                <a:gd name="connsiteX8" fmla="*/ 1162754 w 1162754"/>
                <a:gd name="connsiteY8" fmla="*/ 325641 h 1285933"/>
                <a:gd name="connsiteX9" fmla="*/ 1150847 w 1162754"/>
                <a:gd name="connsiteY9" fmla="*/ 378029 h 1285933"/>
                <a:gd name="connsiteX10" fmla="*/ 1124654 w 1162754"/>
                <a:gd name="connsiteY10" fmla="*/ 468516 h 1285933"/>
                <a:gd name="connsiteX11" fmla="*/ 1012736 w 1162754"/>
                <a:gd name="connsiteY11" fmla="*/ 423273 h 1285933"/>
                <a:gd name="connsiteX12" fmla="*/ 923834 w 1162754"/>
                <a:gd name="connsiteY12" fmla="*/ 435973 h 1285933"/>
                <a:gd name="connsiteX13" fmla="*/ 784136 w 1162754"/>
                <a:gd name="connsiteY13" fmla="*/ 644729 h 1285933"/>
                <a:gd name="connsiteX14" fmla="*/ 790485 w 1162754"/>
                <a:gd name="connsiteY14" fmla="*/ 747917 h 1285933"/>
                <a:gd name="connsiteX15" fmla="*/ 965111 w 1162754"/>
                <a:gd name="connsiteY15" fmla="*/ 1182893 h 1285933"/>
                <a:gd name="connsiteX16" fmla="*/ 838904 w 1162754"/>
                <a:gd name="connsiteY16" fmla="*/ 1232898 h 1285933"/>
                <a:gd name="connsiteX17" fmla="*/ 648405 w 1162754"/>
                <a:gd name="connsiteY17" fmla="*/ 763791 h 1285933"/>
                <a:gd name="connsiteX18" fmla="*/ 541249 w 1162754"/>
                <a:gd name="connsiteY18" fmla="*/ 763793 h 1285933"/>
                <a:gd name="connsiteX19" fmla="*/ 429329 w 1162754"/>
                <a:gd name="connsiteY19" fmla="*/ 882854 h 1285933"/>
                <a:gd name="connsiteX20" fmla="*/ 307885 w 1162754"/>
                <a:gd name="connsiteY20" fmla="*/ 882854 h 1285933"/>
                <a:gd name="connsiteX21" fmla="*/ 53092 w 1162754"/>
                <a:gd name="connsiteY21" fmla="*/ 782841 h 1285933"/>
                <a:gd name="connsiteX22" fmla="*/ 88810 w 1162754"/>
                <a:gd name="connsiteY22" fmla="*/ 654254 h 1285933"/>
                <a:gd name="connsiteX23" fmla="*/ 276929 w 1162754"/>
                <a:gd name="connsiteY23" fmla="*/ 725692 h 1285933"/>
                <a:gd name="connsiteX24" fmla="*/ 392023 w 1162754"/>
                <a:gd name="connsiteY24" fmla="*/ 707436 h 1285933"/>
                <a:gd name="connsiteX25" fmla="*/ 699204 w 1162754"/>
                <a:gd name="connsiteY25" fmla="*/ 254999 h 1285933"/>
                <a:gd name="connsiteX0" fmla="*/ 699204 w 1367541"/>
                <a:gd name="connsiteY0" fmla="*/ 254999 h 1285933"/>
                <a:gd name="connsiteX1" fmla="*/ 696029 w 1367541"/>
                <a:gd name="connsiteY1" fmla="*/ 187529 h 1285933"/>
                <a:gd name="connsiteX2" fmla="*/ 607923 w 1367541"/>
                <a:gd name="connsiteY2" fmla="*/ 147047 h 1285933"/>
                <a:gd name="connsiteX3" fmla="*/ 448379 w 1367541"/>
                <a:gd name="connsiteY3" fmla="*/ 225629 h 1285933"/>
                <a:gd name="connsiteX4" fmla="*/ 415041 w 1367541"/>
                <a:gd name="connsiteY4" fmla="*/ 111329 h 1285933"/>
                <a:gd name="connsiteX5" fmla="*/ 555535 w 1367541"/>
                <a:gd name="connsiteY5" fmla="*/ 25604 h 1285933"/>
                <a:gd name="connsiteX6" fmla="*/ 681741 w 1367541"/>
                <a:gd name="connsiteY6" fmla="*/ 8935 h 1285933"/>
                <a:gd name="connsiteX7" fmla="*/ 1072266 w 1367541"/>
                <a:gd name="connsiteY7" fmla="*/ 316116 h 1285933"/>
                <a:gd name="connsiteX8" fmla="*/ 1162754 w 1367541"/>
                <a:gd name="connsiteY8" fmla="*/ 325641 h 1285933"/>
                <a:gd name="connsiteX9" fmla="*/ 1367541 w 1367541"/>
                <a:gd name="connsiteY9" fmla="*/ 337548 h 1285933"/>
                <a:gd name="connsiteX10" fmla="*/ 1124654 w 1367541"/>
                <a:gd name="connsiteY10" fmla="*/ 468516 h 1285933"/>
                <a:gd name="connsiteX11" fmla="*/ 1012736 w 1367541"/>
                <a:gd name="connsiteY11" fmla="*/ 423273 h 1285933"/>
                <a:gd name="connsiteX12" fmla="*/ 923834 w 1367541"/>
                <a:gd name="connsiteY12" fmla="*/ 435973 h 1285933"/>
                <a:gd name="connsiteX13" fmla="*/ 784136 w 1367541"/>
                <a:gd name="connsiteY13" fmla="*/ 644729 h 1285933"/>
                <a:gd name="connsiteX14" fmla="*/ 790485 w 1367541"/>
                <a:gd name="connsiteY14" fmla="*/ 747917 h 1285933"/>
                <a:gd name="connsiteX15" fmla="*/ 965111 w 1367541"/>
                <a:gd name="connsiteY15" fmla="*/ 1182893 h 1285933"/>
                <a:gd name="connsiteX16" fmla="*/ 838904 w 1367541"/>
                <a:gd name="connsiteY16" fmla="*/ 1232898 h 1285933"/>
                <a:gd name="connsiteX17" fmla="*/ 648405 w 1367541"/>
                <a:gd name="connsiteY17" fmla="*/ 763791 h 1285933"/>
                <a:gd name="connsiteX18" fmla="*/ 541249 w 1367541"/>
                <a:gd name="connsiteY18" fmla="*/ 763793 h 1285933"/>
                <a:gd name="connsiteX19" fmla="*/ 429329 w 1367541"/>
                <a:gd name="connsiteY19" fmla="*/ 882854 h 1285933"/>
                <a:gd name="connsiteX20" fmla="*/ 307885 w 1367541"/>
                <a:gd name="connsiteY20" fmla="*/ 882854 h 1285933"/>
                <a:gd name="connsiteX21" fmla="*/ 53092 w 1367541"/>
                <a:gd name="connsiteY21" fmla="*/ 782841 h 1285933"/>
                <a:gd name="connsiteX22" fmla="*/ 88810 w 1367541"/>
                <a:gd name="connsiteY22" fmla="*/ 654254 h 1285933"/>
                <a:gd name="connsiteX23" fmla="*/ 276929 w 1367541"/>
                <a:gd name="connsiteY23" fmla="*/ 725692 h 1285933"/>
                <a:gd name="connsiteX24" fmla="*/ 392023 w 1367541"/>
                <a:gd name="connsiteY24" fmla="*/ 707436 h 1285933"/>
                <a:gd name="connsiteX25" fmla="*/ 699204 w 1367541"/>
                <a:gd name="connsiteY25" fmla="*/ 254999 h 1285933"/>
                <a:gd name="connsiteX0" fmla="*/ 699204 w 1367541"/>
                <a:gd name="connsiteY0" fmla="*/ 254999 h 1285933"/>
                <a:gd name="connsiteX1" fmla="*/ 696029 w 1367541"/>
                <a:gd name="connsiteY1" fmla="*/ 187529 h 1285933"/>
                <a:gd name="connsiteX2" fmla="*/ 607923 w 1367541"/>
                <a:gd name="connsiteY2" fmla="*/ 147047 h 1285933"/>
                <a:gd name="connsiteX3" fmla="*/ 448379 w 1367541"/>
                <a:gd name="connsiteY3" fmla="*/ 225629 h 1285933"/>
                <a:gd name="connsiteX4" fmla="*/ 415041 w 1367541"/>
                <a:gd name="connsiteY4" fmla="*/ 111329 h 1285933"/>
                <a:gd name="connsiteX5" fmla="*/ 555535 w 1367541"/>
                <a:gd name="connsiteY5" fmla="*/ 25604 h 1285933"/>
                <a:gd name="connsiteX6" fmla="*/ 681741 w 1367541"/>
                <a:gd name="connsiteY6" fmla="*/ 8935 h 1285933"/>
                <a:gd name="connsiteX7" fmla="*/ 1072266 w 1367541"/>
                <a:gd name="connsiteY7" fmla="*/ 316116 h 1285933"/>
                <a:gd name="connsiteX8" fmla="*/ 1162754 w 1367541"/>
                <a:gd name="connsiteY8" fmla="*/ 325641 h 1285933"/>
                <a:gd name="connsiteX9" fmla="*/ 1250860 w 1367541"/>
                <a:gd name="connsiteY9" fmla="*/ 325641 h 1285933"/>
                <a:gd name="connsiteX10" fmla="*/ 1367541 w 1367541"/>
                <a:gd name="connsiteY10" fmla="*/ 337548 h 1285933"/>
                <a:gd name="connsiteX11" fmla="*/ 1124654 w 1367541"/>
                <a:gd name="connsiteY11" fmla="*/ 468516 h 1285933"/>
                <a:gd name="connsiteX12" fmla="*/ 1012736 w 1367541"/>
                <a:gd name="connsiteY12" fmla="*/ 423273 h 1285933"/>
                <a:gd name="connsiteX13" fmla="*/ 923834 w 1367541"/>
                <a:gd name="connsiteY13" fmla="*/ 435973 h 1285933"/>
                <a:gd name="connsiteX14" fmla="*/ 784136 w 1367541"/>
                <a:gd name="connsiteY14" fmla="*/ 644729 h 1285933"/>
                <a:gd name="connsiteX15" fmla="*/ 790485 w 1367541"/>
                <a:gd name="connsiteY15" fmla="*/ 747917 h 1285933"/>
                <a:gd name="connsiteX16" fmla="*/ 965111 w 1367541"/>
                <a:gd name="connsiteY16" fmla="*/ 1182893 h 1285933"/>
                <a:gd name="connsiteX17" fmla="*/ 838904 w 1367541"/>
                <a:gd name="connsiteY17" fmla="*/ 1232898 h 1285933"/>
                <a:gd name="connsiteX18" fmla="*/ 648405 w 1367541"/>
                <a:gd name="connsiteY18" fmla="*/ 763791 h 1285933"/>
                <a:gd name="connsiteX19" fmla="*/ 541249 w 1367541"/>
                <a:gd name="connsiteY19" fmla="*/ 763793 h 1285933"/>
                <a:gd name="connsiteX20" fmla="*/ 429329 w 1367541"/>
                <a:gd name="connsiteY20" fmla="*/ 882854 h 1285933"/>
                <a:gd name="connsiteX21" fmla="*/ 307885 w 1367541"/>
                <a:gd name="connsiteY21" fmla="*/ 882854 h 1285933"/>
                <a:gd name="connsiteX22" fmla="*/ 53092 w 1367541"/>
                <a:gd name="connsiteY22" fmla="*/ 782841 h 1285933"/>
                <a:gd name="connsiteX23" fmla="*/ 88810 w 1367541"/>
                <a:gd name="connsiteY23" fmla="*/ 654254 h 1285933"/>
                <a:gd name="connsiteX24" fmla="*/ 276929 w 1367541"/>
                <a:gd name="connsiteY24" fmla="*/ 725692 h 1285933"/>
                <a:gd name="connsiteX25" fmla="*/ 392023 w 1367541"/>
                <a:gd name="connsiteY25" fmla="*/ 707436 h 1285933"/>
                <a:gd name="connsiteX26" fmla="*/ 699204 w 1367541"/>
                <a:gd name="connsiteY26" fmla="*/ 254999 h 1285933"/>
                <a:gd name="connsiteX0" fmla="*/ 699204 w 1367541"/>
                <a:gd name="connsiteY0" fmla="*/ 254999 h 1285933"/>
                <a:gd name="connsiteX1" fmla="*/ 696029 w 1367541"/>
                <a:gd name="connsiteY1" fmla="*/ 187529 h 1285933"/>
                <a:gd name="connsiteX2" fmla="*/ 607923 w 1367541"/>
                <a:gd name="connsiteY2" fmla="*/ 147047 h 1285933"/>
                <a:gd name="connsiteX3" fmla="*/ 448379 w 1367541"/>
                <a:gd name="connsiteY3" fmla="*/ 225629 h 1285933"/>
                <a:gd name="connsiteX4" fmla="*/ 415041 w 1367541"/>
                <a:gd name="connsiteY4" fmla="*/ 111329 h 1285933"/>
                <a:gd name="connsiteX5" fmla="*/ 555535 w 1367541"/>
                <a:gd name="connsiteY5" fmla="*/ 25604 h 1285933"/>
                <a:gd name="connsiteX6" fmla="*/ 681741 w 1367541"/>
                <a:gd name="connsiteY6" fmla="*/ 8935 h 1285933"/>
                <a:gd name="connsiteX7" fmla="*/ 1072266 w 1367541"/>
                <a:gd name="connsiteY7" fmla="*/ 316116 h 1285933"/>
                <a:gd name="connsiteX8" fmla="*/ 1162754 w 1367541"/>
                <a:gd name="connsiteY8" fmla="*/ 325641 h 1285933"/>
                <a:gd name="connsiteX9" fmla="*/ 1300866 w 1367541"/>
                <a:gd name="connsiteY9" fmla="*/ 251823 h 1285933"/>
                <a:gd name="connsiteX10" fmla="*/ 1367541 w 1367541"/>
                <a:gd name="connsiteY10" fmla="*/ 337548 h 1285933"/>
                <a:gd name="connsiteX11" fmla="*/ 1124654 w 1367541"/>
                <a:gd name="connsiteY11" fmla="*/ 468516 h 1285933"/>
                <a:gd name="connsiteX12" fmla="*/ 1012736 w 1367541"/>
                <a:gd name="connsiteY12" fmla="*/ 423273 h 1285933"/>
                <a:gd name="connsiteX13" fmla="*/ 923834 w 1367541"/>
                <a:gd name="connsiteY13" fmla="*/ 435973 h 1285933"/>
                <a:gd name="connsiteX14" fmla="*/ 784136 w 1367541"/>
                <a:gd name="connsiteY14" fmla="*/ 644729 h 1285933"/>
                <a:gd name="connsiteX15" fmla="*/ 790485 w 1367541"/>
                <a:gd name="connsiteY15" fmla="*/ 747917 h 1285933"/>
                <a:gd name="connsiteX16" fmla="*/ 965111 w 1367541"/>
                <a:gd name="connsiteY16" fmla="*/ 1182893 h 1285933"/>
                <a:gd name="connsiteX17" fmla="*/ 838904 w 1367541"/>
                <a:gd name="connsiteY17" fmla="*/ 1232898 h 1285933"/>
                <a:gd name="connsiteX18" fmla="*/ 648405 w 1367541"/>
                <a:gd name="connsiteY18" fmla="*/ 763791 h 1285933"/>
                <a:gd name="connsiteX19" fmla="*/ 541249 w 1367541"/>
                <a:gd name="connsiteY19" fmla="*/ 763793 h 1285933"/>
                <a:gd name="connsiteX20" fmla="*/ 429329 w 1367541"/>
                <a:gd name="connsiteY20" fmla="*/ 882854 h 1285933"/>
                <a:gd name="connsiteX21" fmla="*/ 307885 w 1367541"/>
                <a:gd name="connsiteY21" fmla="*/ 882854 h 1285933"/>
                <a:gd name="connsiteX22" fmla="*/ 53092 w 1367541"/>
                <a:gd name="connsiteY22" fmla="*/ 782841 h 1285933"/>
                <a:gd name="connsiteX23" fmla="*/ 88810 w 1367541"/>
                <a:gd name="connsiteY23" fmla="*/ 654254 h 1285933"/>
                <a:gd name="connsiteX24" fmla="*/ 276929 w 1367541"/>
                <a:gd name="connsiteY24" fmla="*/ 725692 h 1285933"/>
                <a:gd name="connsiteX25" fmla="*/ 392023 w 1367541"/>
                <a:gd name="connsiteY25" fmla="*/ 707436 h 1285933"/>
                <a:gd name="connsiteX26" fmla="*/ 699204 w 1367541"/>
                <a:gd name="connsiteY26" fmla="*/ 254999 h 1285933"/>
                <a:gd name="connsiteX0" fmla="*/ 699204 w 1367541"/>
                <a:gd name="connsiteY0" fmla="*/ 254999 h 1285933"/>
                <a:gd name="connsiteX1" fmla="*/ 696029 w 1367541"/>
                <a:gd name="connsiteY1" fmla="*/ 187529 h 1285933"/>
                <a:gd name="connsiteX2" fmla="*/ 607923 w 1367541"/>
                <a:gd name="connsiteY2" fmla="*/ 147047 h 1285933"/>
                <a:gd name="connsiteX3" fmla="*/ 448379 w 1367541"/>
                <a:gd name="connsiteY3" fmla="*/ 225629 h 1285933"/>
                <a:gd name="connsiteX4" fmla="*/ 415041 w 1367541"/>
                <a:gd name="connsiteY4" fmla="*/ 111329 h 1285933"/>
                <a:gd name="connsiteX5" fmla="*/ 555535 w 1367541"/>
                <a:gd name="connsiteY5" fmla="*/ 25604 h 1285933"/>
                <a:gd name="connsiteX6" fmla="*/ 681741 w 1367541"/>
                <a:gd name="connsiteY6" fmla="*/ 8935 h 1285933"/>
                <a:gd name="connsiteX7" fmla="*/ 1072266 w 1367541"/>
                <a:gd name="connsiteY7" fmla="*/ 316116 h 1285933"/>
                <a:gd name="connsiteX8" fmla="*/ 1162754 w 1367541"/>
                <a:gd name="connsiteY8" fmla="*/ 325641 h 1285933"/>
                <a:gd name="connsiteX9" fmla="*/ 1300866 w 1367541"/>
                <a:gd name="connsiteY9" fmla="*/ 251823 h 1285933"/>
                <a:gd name="connsiteX10" fmla="*/ 1367541 w 1367541"/>
                <a:gd name="connsiteY10" fmla="*/ 337548 h 1285933"/>
                <a:gd name="connsiteX11" fmla="*/ 1124654 w 1367541"/>
                <a:gd name="connsiteY11" fmla="*/ 468516 h 1285933"/>
                <a:gd name="connsiteX12" fmla="*/ 1012736 w 1367541"/>
                <a:gd name="connsiteY12" fmla="*/ 423273 h 1285933"/>
                <a:gd name="connsiteX13" fmla="*/ 923834 w 1367541"/>
                <a:gd name="connsiteY13" fmla="*/ 435973 h 1285933"/>
                <a:gd name="connsiteX14" fmla="*/ 784136 w 1367541"/>
                <a:gd name="connsiteY14" fmla="*/ 644729 h 1285933"/>
                <a:gd name="connsiteX15" fmla="*/ 790485 w 1367541"/>
                <a:gd name="connsiteY15" fmla="*/ 747917 h 1285933"/>
                <a:gd name="connsiteX16" fmla="*/ 965111 w 1367541"/>
                <a:gd name="connsiteY16" fmla="*/ 1182893 h 1285933"/>
                <a:gd name="connsiteX17" fmla="*/ 838904 w 1367541"/>
                <a:gd name="connsiteY17" fmla="*/ 1232898 h 1285933"/>
                <a:gd name="connsiteX18" fmla="*/ 648405 w 1367541"/>
                <a:gd name="connsiteY18" fmla="*/ 763791 h 1285933"/>
                <a:gd name="connsiteX19" fmla="*/ 541249 w 1367541"/>
                <a:gd name="connsiteY19" fmla="*/ 763793 h 1285933"/>
                <a:gd name="connsiteX20" fmla="*/ 429329 w 1367541"/>
                <a:gd name="connsiteY20" fmla="*/ 882854 h 1285933"/>
                <a:gd name="connsiteX21" fmla="*/ 307885 w 1367541"/>
                <a:gd name="connsiteY21" fmla="*/ 882854 h 1285933"/>
                <a:gd name="connsiteX22" fmla="*/ 53092 w 1367541"/>
                <a:gd name="connsiteY22" fmla="*/ 782841 h 1285933"/>
                <a:gd name="connsiteX23" fmla="*/ 88810 w 1367541"/>
                <a:gd name="connsiteY23" fmla="*/ 654254 h 1285933"/>
                <a:gd name="connsiteX24" fmla="*/ 276929 w 1367541"/>
                <a:gd name="connsiteY24" fmla="*/ 725692 h 1285933"/>
                <a:gd name="connsiteX25" fmla="*/ 392023 w 1367541"/>
                <a:gd name="connsiteY25" fmla="*/ 707436 h 1285933"/>
                <a:gd name="connsiteX26" fmla="*/ 699204 w 1367541"/>
                <a:gd name="connsiteY26" fmla="*/ 254999 h 1285933"/>
                <a:gd name="connsiteX0" fmla="*/ 699204 w 1392511"/>
                <a:gd name="connsiteY0" fmla="*/ 254999 h 1285933"/>
                <a:gd name="connsiteX1" fmla="*/ 696029 w 1392511"/>
                <a:gd name="connsiteY1" fmla="*/ 187529 h 1285933"/>
                <a:gd name="connsiteX2" fmla="*/ 607923 w 1392511"/>
                <a:gd name="connsiteY2" fmla="*/ 147047 h 1285933"/>
                <a:gd name="connsiteX3" fmla="*/ 448379 w 1392511"/>
                <a:gd name="connsiteY3" fmla="*/ 225629 h 1285933"/>
                <a:gd name="connsiteX4" fmla="*/ 415041 w 1392511"/>
                <a:gd name="connsiteY4" fmla="*/ 111329 h 1285933"/>
                <a:gd name="connsiteX5" fmla="*/ 555535 w 1392511"/>
                <a:gd name="connsiteY5" fmla="*/ 25604 h 1285933"/>
                <a:gd name="connsiteX6" fmla="*/ 681741 w 1392511"/>
                <a:gd name="connsiteY6" fmla="*/ 8935 h 1285933"/>
                <a:gd name="connsiteX7" fmla="*/ 1072266 w 1392511"/>
                <a:gd name="connsiteY7" fmla="*/ 316116 h 1285933"/>
                <a:gd name="connsiteX8" fmla="*/ 1162754 w 1392511"/>
                <a:gd name="connsiteY8" fmla="*/ 325641 h 1285933"/>
                <a:gd name="connsiteX9" fmla="*/ 1300866 w 1392511"/>
                <a:gd name="connsiteY9" fmla="*/ 251823 h 1285933"/>
                <a:gd name="connsiteX10" fmla="*/ 1367541 w 1392511"/>
                <a:gd name="connsiteY10" fmla="*/ 337548 h 1285933"/>
                <a:gd name="connsiteX11" fmla="*/ 1124654 w 1392511"/>
                <a:gd name="connsiteY11" fmla="*/ 468516 h 1285933"/>
                <a:gd name="connsiteX12" fmla="*/ 1012736 w 1392511"/>
                <a:gd name="connsiteY12" fmla="*/ 423273 h 1285933"/>
                <a:gd name="connsiteX13" fmla="*/ 923834 w 1392511"/>
                <a:gd name="connsiteY13" fmla="*/ 435973 h 1285933"/>
                <a:gd name="connsiteX14" fmla="*/ 784136 w 1392511"/>
                <a:gd name="connsiteY14" fmla="*/ 644729 h 1285933"/>
                <a:gd name="connsiteX15" fmla="*/ 790485 w 1392511"/>
                <a:gd name="connsiteY15" fmla="*/ 747917 h 1285933"/>
                <a:gd name="connsiteX16" fmla="*/ 965111 w 1392511"/>
                <a:gd name="connsiteY16" fmla="*/ 1182893 h 1285933"/>
                <a:gd name="connsiteX17" fmla="*/ 838904 w 1392511"/>
                <a:gd name="connsiteY17" fmla="*/ 1232898 h 1285933"/>
                <a:gd name="connsiteX18" fmla="*/ 648405 w 1392511"/>
                <a:gd name="connsiteY18" fmla="*/ 763791 h 1285933"/>
                <a:gd name="connsiteX19" fmla="*/ 541249 w 1392511"/>
                <a:gd name="connsiteY19" fmla="*/ 763793 h 1285933"/>
                <a:gd name="connsiteX20" fmla="*/ 429329 w 1392511"/>
                <a:gd name="connsiteY20" fmla="*/ 882854 h 1285933"/>
                <a:gd name="connsiteX21" fmla="*/ 307885 w 1392511"/>
                <a:gd name="connsiteY21" fmla="*/ 882854 h 1285933"/>
                <a:gd name="connsiteX22" fmla="*/ 53092 w 1392511"/>
                <a:gd name="connsiteY22" fmla="*/ 782841 h 1285933"/>
                <a:gd name="connsiteX23" fmla="*/ 88810 w 1392511"/>
                <a:gd name="connsiteY23" fmla="*/ 654254 h 1285933"/>
                <a:gd name="connsiteX24" fmla="*/ 276929 w 1392511"/>
                <a:gd name="connsiteY24" fmla="*/ 725692 h 1285933"/>
                <a:gd name="connsiteX25" fmla="*/ 392023 w 1392511"/>
                <a:gd name="connsiteY25" fmla="*/ 707436 h 1285933"/>
                <a:gd name="connsiteX26" fmla="*/ 699204 w 1392511"/>
                <a:gd name="connsiteY26" fmla="*/ 254999 h 1285933"/>
                <a:gd name="connsiteX0" fmla="*/ 699204 w 1394954"/>
                <a:gd name="connsiteY0" fmla="*/ 254999 h 1285933"/>
                <a:gd name="connsiteX1" fmla="*/ 696029 w 1394954"/>
                <a:gd name="connsiteY1" fmla="*/ 187529 h 1285933"/>
                <a:gd name="connsiteX2" fmla="*/ 607923 w 1394954"/>
                <a:gd name="connsiteY2" fmla="*/ 147047 h 1285933"/>
                <a:gd name="connsiteX3" fmla="*/ 448379 w 1394954"/>
                <a:gd name="connsiteY3" fmla="*/ 225629 h 1285933"/>
                <a:gd name="connsiteX4" fmla="*/ 415041 w 1394954"/>
                <a:gd name="connsiteY4" fmla="*/ 111329 h 1285933"/>
                <a:gd name="connsiteX5" fmla="*/ 555535 w 1394954"/>
                <a:gd name="connsiteY5" fmla="*/ 25604 h 1285933"/>
                <a:gd name="connsiteX6" fmla="*/ 681741 w 1394954"/>
                <a:gd name="connsiteY6" fmla="*/ 8935 h 1285933"/>
                <a:gd name="connsiteX7" fmla="*/ 1072266 w 1394954"/>
                <a:gd name="connsiteY7" fmla="*/ 316116 h 1285933"/>
                <a:gd name="connsiteX8" fmla="*/ 1162754 w 1394954"/>
                <a:gd name="connsiteY8" fmla="*/ 325641 h 1285933"/>
                <a:gd name="connsiteX9" fmla="*/ 1300866 w 1394954"/>
                <a:gd name="connsiteY9" fmla="*/ 251823 h 1285933"/>
                <a:gd name="connsiteX10" fmla="*/ 1367541 w 1394954"/>
                <a:gd name="connsiteY10" fmla="*/ 337548 h 1285933"/>
                <a:gd name="connsiteX11" fmla="*/ 1124654 w 1394954"/>
                <a:gd name="connsiteY11" fmla="*/ 468516 h 1285933"/>
                <a:gd name="connsiteX12" fmla="*/ 1012736 w 1394954"/>
                <a:gd name="connsiteY12" fmla="*/ 423273 h 1285933"/>
                <a:gd name="connsiteX13" fmla="*/ 923834 w 1394954"/>
                <a:gd name="connsiteY13" fmla="*/ 435973 h 1285933"/>
                <a:gd name="connsiteX14" fmla="*/ 784136 w 1394954"/>
                <a:gd name="connsiteY14" fmla="*/ 644729 h 1285933"/>
                <a:gd name="connsiteX15" fmla="*/ 790485 w 1394954"/>
                <a:gd name="connsiteY15" fmla="*/ 747917 h 1285933"/>
                <a:gd name="connsiteX16" fmla="*/ 965111 w 1394954"/>
                <a:gd name="connsiteY16" fmla="*/ 1182893 h 1285933"/>
                <a:gd name="connsiteX17" fmla="*/ 838904 w 1394954"/>
                <a:gd name="connsiteY17" fmla="*/ 1232898 h 1285933"/>
                <a:gd name="connsiteX18" fmla="*/ 648405 w 1394954"/>
                <a:gd name="connsiteY18" fmla="*/ 763791 h 1285933"/>
                <a:gd name="connsiteX19" fmla="*/ 541249 w 1394954"/>
                <a:gd name="connsiteY19" fmla="*/ 763793 h 1285933"/>
                <a:gd name="connsiteX20" fmla="*/ 429329 w 1394954"/>
                <a:gd name="connsiteY20" fmla="*/ 882854 h 1285933"/>
                <a:gd name="connsiteX21" fmla="*/ 307885 w 1394954"/>
                <a:gd name="connsiteY21" fmla="*/ 882854 h 1285933"/>
                <a:gd name="connsiteX22" fmla="*/ 53092 w 1394954"/>
                <a:gd name="connsiteY22" fmla="*/ 782841 h 1285933"/>
                <a:gd name="connsiteX23" fmla="*/ 88810 w 1394954"/>
                <a:gd name="connsiteY23" fmla="*/ 654254 h 1285933"/>
                <a:gd name="connsiteX24" fmla="*/ 276929 w 1394954"/>
                <a:gd name="connsiteY24" fmla="*/ 725692 h 1285933"/>
                <a:gd name="connsiteX25" fmla="*/ 392023 w 1394954"/>
                <a:gd name="connsiteY25" fmla="*/ 707436 h 1285933"/>
                <a:gd name="connsiteX26" fmla="*/ 699204 w 1394954"/>
                <a:gd name="connsiteY26" fmla="*/ 254999 h 1285933"/>
                <a:gd name="connsiteX0" fmla="*/ 699204 w 1394954"/>
                <a:gd name="connsiteY0" fmla="*/ 252327 h 1283261"/>
                <a:gd name="connsiteX1" fmla="*/ 696029 w 1394954"/>
                <a:gd name="connsiteY1" fmla="*/ 184857 h 1283261"/>
                <a:gd name="connsiteX2" fmla="*/ 607923 w 1394954"/>
                <a:gd name="connsiteY2" fmla="*/ 144375 h 1283261"/>
                <a:gd name="connsiteX3" fmla="*/ 448379 w 1394954"/>
                <a:gd name="connsiteY3" fmla="*/ 222957 h 1283261"/>
                <a:gd name="connsiteX4" fmla="*/ 415041 w 1394954"/>
                <a:gd name="connsiteY4" fmla="*/ 108657 h 1283261"/>
                <a:gd name="connsiteX5" fmla="*/ 555535 w 1394954"/>
                <a:gd name="connsiteY5" fmla="*/ 22932 h 1283261"/>
                <a:gd name="connsiteX6" fmla="*/ 684122 w 1394954"/>
                <a:gd name="connsiteY6" fmla="*/ 11025 h 1283261"/>
                <a:gd name="connsiteX7" fmla="*/ 1072266 w 1394954"/>
                <a:gd name="connsiteY7" fmla="*/ 313444 h 1283261"/>
                <a:gd name="connsiteX8" fmla="*/ 1162754 w 1394954"/>
                <a:gd name="connsiteY8" fmla="*/ 322969 h 1283261"/>
                <a:gd name="connsiteX9" fmla="*/ 1300866 w 1394954"/>
                <a:gd name="connsiteY9" fmla="*/ 249151 h 1283261"/>
                <a:gd name="connsiteX10" fmla="*/ 1367541 w 1394954"/>
                <a:gd name="connsiteY10" fmla="*/ 334876 h 1283261"/>
                <a:gd name="connsiteX11" fmla="*/ 1124654 w 1394954"/>
                <a:gd name="connsiteY11" fmla="*/ 465844 h 1283261"/>
                <a:gd name="connsiteX12" fmla="*/ 1012736 w 1394954"/>
                <a:gd name="connsiteY12" fmla="*/ 420601 h 1283261"/>
                <a:gd name="connsiteX13" fmla="*/ 923834 w 1394954"/>
                <a:gd name="connsiteY13" fmla="*/ 433301 h 1283261"/>
                <a:gd name="connsiteX14" fmla="*/ 784136 w 1394954"/>
                <a:gd name="connsiteY14" fmla="*/ 642057 h 1283261"/>
                <a:gd name="connsiteX15" fmla="*/ 790485 w 1394954"/>
                <a:gd name="connsiteY15" fmla="*/ 745245 h 1283261"/>
                <a:gd name="connsiteX16" fmla="*/ 965111 w 1394954"/>
                <a:gd name="connsiteY16" fmla="*/ 1180221 h 1283261"/>
                <a:gd name="connsiteX17" fmla="*/ 838904 w 1394954"/>
                <a:gd name="connsiteY17" fmla="*/ 1230226 h 1283261"/>
                <a:gd name="connsiteX18" fmla="*/ 648405 w 1394954"/>
                <a:gd name="connsiteY18" fmla="*/ 761119 h 1283261"/>
                <a:gd name="connsiteX19" fmla="*/ 541249 w 1394954"/>
                <a:gd name="connsiteY19" fmla="*/ 761121 h 1283261"/>
                <a:gd name="connsiteX20" fmla="*/ 429329 w 1394954"/>
                <a:gd name="connsiteY20" fmla="*/ 880182 h 1283261"/>
                <a:gd name="connsiteX21" fmla="*/ 307885 w 1394954"/>
                <a:gd name="connsiteY21" fmla="*/ 880182 h 1283261"/>
                <a:gd name="connsiteX22" fmla="*/ 53092 w 1394954"/>
                <a:gd name="connsiteY22" fmla="*/ 780169 h 1283261"/>
                <a:gd name="connsiteX23" fmla="*/ 88810 w 1394954"/>
                <a:gd name="connsiteY23" fmla="*/ 651582 h 1283261"/>
                <a:gd name="connsiteX24" fmla="*/ 276929 w 1394954"/>
                <a:gd name="connsiteY24" fmla="*/ 723020 h 1283261"/>
                <a:gd name="connsiteX25" fmla="*/ 392023 w 1394954"/>
                <a:gd name="connsiteY25" fmla="*/ 704764 h 1283261"/>
                <a:gd name="connsiteX26" fmla="*/ 699204 w 1394954"/>
                <a:gd name="connsiteY26" fmla="*/ 252327 h 1283261"/>
                <a:gd name="connsiteX0" fmla="*/ 699204 w 1394954"/>
                <a:gd name="connsiteY0" fmla="*/ 252327 h 1283261"/>
                <a:gd name="connsiteX1" fmla="*/ 698411 w 1394954"/>
                <a:gd name="connsiteY1" fmla="*/ 180095 h 1283261"/>
                <a:gd name="connsiteX2" fmla="*/ 607923 w 1394954"/>
                <a:gd name="connsiteY2" fmla="*/ 144375 h 1283261"/>
                <a:gd name="connsiteX3" fmla="*/ 448379 w 1394954"/>
                <a:gd name="connsiteY3" fmla="*/ 222957 h 1283261"/>
                <a:gd name="connsiteX4" fmla="*/ 415041 w 1394954"/>
                <a:gd name="connsiteY4" fmla="*/ 108657 h 1283261"/>
                <a:gd name="connsiteX5" fmla="*/ 555535 w 1394954"/>
                <a:gd name="connsiteY5" fmla="*/ 22932 h 1283261"/>
                <a:gd name="connsiteX6" fmla="*/ 684122 w 1394954"/>
                <a:gd name="connsiteY6" fmla="*/ 11025 h 1283261"/>
                <a:gd name="connsiteX7" fmla="*/ 1072266 w 1394954"/>
                <a:gd name="connsiteY7" fmla="*/ 313444 h 1283261"/>
                <a:gd name="connsiteX8" fmla="*/ 1162754 w 1394954"/>
                <a:gd name="connsiteY8" fmla="*/ 322969 h 1283261"/>
                <a:gd name="connsiteX9" fmla="*/ 1300866 w 1394954"/>
                <a:gd name="connsiteY9" fmla="*/ 249151 h 1283261"/>
                <a:gd name="connsiteX10" fmla="*/ 1367541 w 1394954"/>
                <a:gd name="connsiteY10" fmla="*/ 334876 h 1283261"/>
                <a:gd name="connsiteX11" fmla="*/ 1124654 w 1394954"/>
                <a:gd name="connsiteY11" fmla="*/ 465844 h 1283261"/>
                <a:gd name="connsiteX12" fmla="*/ 1012736 w 1394954"/>
                <a:gd name="connsiteY12" fmla="*/ 420601 h 1283261"/>
                <a:gd name="connsiteX13" fmla="*/ 923834 w 1394954"/>
                <a:gd name="connsiteY13" fmla="*/ 433301 h 1283261"/>
                <a:gd name="connsiteX14" fmla="*/ 784136 w 1394954"/>
                <a:gd name="connsiteY14" fmla="*/ 642057 h 1283261"/>
                <a:gd name="connsiteX15" fmla="*/ 790485 w 1394954"/>
                <a:gd name="connsiteY15" fmla="*/ 745245 h 1283261"/>
                <a:gd name="connsiteX16" fmla="*/ 965111 w 1394954"/>
                <a:gd name="connsiteY16" fmla="*/ 1180221 h 1283261"/>
                <a:gd name="connsiteX17" fmla="*/ 838904 w 1394954"/>
                <a:gd name="connsiteY17" fmla="*/ 1230226 h 1283261"/>
                <a:gd name="connsiteX18" fmla="*/ 648405 w 1394954"/>
                <a:gd name="connsiteY18" fmla="*/ 761119 h 1283261"/>
                <a:gd name="connsiteX19" fmla="*/ 541249 w 1394954"/>
                <a:gd name="connsiteY19" fmla="*/ 761121 h 1283261"/>
                <a:gd name="connsiteX20" fmla="*/ 429329 w 1394954"/>
                <a:gd name="connsiteY20" fmla="*/ 880182 h 1283261"/>
                <a:gd name="connsiteX21" fmla="*/ 307885 w 1394954"/>
                <a:gd name="connsiteY21" fmla="*/ 880182 h 1283261"/>
                <a:gd name="connsiteX22" fmla="*/ 53092 w 1394954"/>
                <a:gd name="connsiteY22" fmla="*/ 780169 h 1283261"/>
                <a:gd name="connsiteX23" fmla="*/ 88810 w 1394954"/>
                <a:gd name="connsiteY23" fmla="*/ 651582 h 1283261"/>
                <a:gd name="connsiteX24" fmla="*/ 276929 w 1394954"/>
                <a:gd name="connsiteY24" fmla="*/ 723020 h 1283261"/>
                <a:gd name="connsiteX25" fmla="*/ 392023 w 1394954"/>
                <a:gd name="connsiteY25" fmla="*/ 704764 h 1283261"/>
                <a:gd name="connsiteX26" fmla="*/ 699204 w 1394954"/>
                <a:gd name="connsiteY26" fmla="*/ 252327 h 1283261"/>
                <a:gd name="connsiteX0" fmla="*/ 699204 w 1394954"/>
                <a:gd name="connsiteY0" fmla="*/ 252327 h 1283261"/>
                <a:gd name="connsiteX1" fmla="*/ 698411 w 1394954"/>
                <a:gd name="connsiteY1" fmla="*/ 180095 h 1283261"/>
                <a:gd name="connsiteX2" fmla="*/ 607923 w 1394954"/>
                <a:gd name="connsiteY2" fmla="*/ 139612 h 1283261"/>
                <a:gd name="connsiteX3" fmla="*/ 448379 w 1394954"/>
                <a:gd name="connsiteY3" fmla="*/ 222957 h 1283261"/>
                <a:gd name="connsiteX4" fmla="*/ 415041 w 1394954"/>
                <a:gd name="connsiteY4" fmla="*/ 108657 h 1283261"/>
                <a:gd name="connsiteX5" fmla="*/ 555535 w 1394954"/>
                <a:gd name="connsiteY5" fmla="*/ 22932 h 1283261"/>
                <a:gd name="connsiteX6" fmla="*/ 684122 w 1394954"/>
                <a:gd name="connsiteY6" fmla="*/ 11025 h 1283261"/>
                <a:gd name="connsiteX7" fmla="*/ 1072266 w 1394954"/>
                <a:gd name="connsiteY7" fmla="*/ 313444 h 1283261"/>
                <a:gd name="connsiteX8" fmla="*/ 1162754 w 1394954"/>
                <a:gd name="connsiteY8" fmla="*/ 322969 h 1283261"/>
                <a:gd name="connsiteX9" fmla="*/ 1300866 w 1394954"/>
                <a:gd name="connsiteY9" fmla="*/ 249151 h 1283261"/>
                <a:gd name="connsiteX10" fmla="*/ 1367541 w 1394954"/>
                <a:gd name="connsiteY10" fmla="*/ 334876 h 1283261"/>
                <a:gd name="connsiteX11" fmla="*/ 1124654 w 1394954"/>
                <a:gd name="connsiteY11" fmla="*/ 465844 h 1283261"/>
                <a:gd name="connsiteX12" fmla="*/ 1012736 w 1394954"/>
                <a:gd name="connsiteY12" fmla="*/ 420601 h 1283261"/>
                <a:gd name="connsiteX13" fmla="*/ 923834 w 1394954"/>
                <a:gd name="connsiteY13" fmla="*/ 433301 h 1283261"/>
                <a:gd name="connsiteX14" fmla="*/ 784136 w 1394954"/>
                <a:gd name="connsiteY14" fmla="*/ 642057 h 1283261"/>
                <a:gd name="connsiteX15" fmla="*/ 790485 w 1394954"/>
                <a:gd name="connsiteY15" fmla="*/ 745245 h 1283261"/>
                <a:gd name="connsiteX16" fmla="*/ 965111 w 1394954"/>
                <a:gd name="connsiteY16" fmla="*/ 1180221 h 1283261"/>
                <a:gd name="connsiteX17" fmla="*/ 838904 w 1394954"/>
                <a:gd name="connsiteY17" fmla="*/ 1230226 h 1283261"/>
                <a:gd name="connsiteX18" fmla="*/ 648405 w 1394954"/>
                <a:gd name="connsiteY18" fmla="*/ 761119 h 1283261"/>
                <a:gd name="connsiteX19" fmla="*/ 541249 w 1394954"/>
                <a:gd name="connsiteY19" fmla="*/ 761121 h 1283261"/>
                <a:gd name="connsiteX20" fmla="*/ 429329 w 1394954"/>
                <a:gd name="connsiteY20" fmla="*/ 880182 h 1283261"/>
                <a:gd name="connsiteX21" fmla="*/ 307885 w 1394954"/>
                <a:gd name="connsiteY21" fmla="*/ 880182 h 1283261"/>
                <a:gd name="connsiteX22" fmla="*/ 53092 w 1394954"/>
                <a:gd name="connsiteY22" fmla="*/ 780169 h 1283261"/>
                <a:gd name="connsiteX23" fmla="*/ 88810 w 1394954"/>
                <a:gd name="connsiteY23" fmla="*/ 651582 h 1283261"/>
                <a:gd name="connsiteX24" fmla="*/ 276929 w 1394954"/>
                <a:gd name="connsiteY24" fmla="*/ 723020 h 1283261"/>
                <a:gd name="connsiteX25" fmla="*/ 392023 w 1394954"/>
                <a:gd name="connsiteY25" fmla="*/ 704764 h 1283261"/>
                <a:gd name="connsiteX26" fmla="*/ 699204 w 1394954"/>
                <a:gd name="connsiteY26" fmla="*/ 252327 h 128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4954" h="1283261">
                  <a:moveTo>
                    <a:pt x="699204" y="252327"/>
                  </a:moveTo>
                  <a:cubicBezTo>
                    <a:pt x="715607" y="227456"/>
                    <a:pt x="724870" y="207347"/>
                    <a:pt x="698411" y="180095"/>
                  </a:cubicBezTo>
                  <a:cubicBezTo>
                    <a:pt x="671424" y="154695"/>
                    <a:pt x="637292" y="124531"/>
                    <a:pt x="607923" y="139612"/>
                  </a:cubicBezTo>
                  <a:lnTo>
                    <a:pt x="448379" y="222957"/>
                  </a:lnTo>
                  <a:cubicBezTo>
                    <a:pt x="394404" y="232482"/>
                    <a:pt x="342810" y="158663"/>
                    <a:pt x="415041" y="108657"/>
                  </a:cubicBezTo>
                  <a:lnTo>
                    <a:pt x="555535" y="22932"/>
                  </a:lnTo>
                  <a:cubicBezTo>
                    <a:pt x="607128" y="-10405"/>
                    <a:pt x="658723" y="-881"/>
                    <a:pt x="684122" y="11025"/>
                  </a:cubicBezTo>
                  <a:lnTo>
                    <a:pt x="1072266" y="313444"/>
                  </a:lnTo>
                  <a:cubicBezTo>
                    <a:pt x="1107192" y="340432"/>
                    <a:pt x="1113541" y="336463"/>
                    <a:pt x="1162754" y="322969"/>
                  </a:cubicBezTo>
                  <a:lnTo>
                    <a:pt x="1300866" y="249151"/>
                  </a:lnTo>
                  <a:cubicBezTo>
                    <a:pt x="1368335" y="203907"/>
                    <a:pt x="1433422" y="282489"/>
                    <a:pt x="1367541" y="334876"/>
                  </a:cubicBezTo>
                  <a:lnTo>
                    <a:pt x="1124654" y="465844"/>
                  </a:lnTo>
                  <a:cubicBezTo>
                    <a:pt x="1087348" y="486482"/>
                    <a:pt x="1050042" y="461876"/>
                    <a:pt x="1012736" y="420601"/>
                  </a:cubicBezTo>
                  <a:cubicBezTo>
                    <a:pt x="975958" y="403402"/>
                    <a:pt x="960612" y="395731"/>
                    <a:pt x="923834" y="433301"/>
                  </a:cubicBezTo>
                  <a:lnTo>
                    <a:pt x="784136" y="642057"/>
                  </a:lnTo>
                  <a:cubicBezTo>
                    <a:pt x="767202" y="676453"/>
                    <a:pt x="771700" y="710849"/>
                    <a:pt x="790485" y="745245"/>
                  </a:cubicBezTo>
                  <a:lnTo>
                    <a:pt x="965111" y="1180221"/>
                  </a:lnTo>
                  <a:cubicBezTo>
                    <a:pt x="1013529" y="1289757"/>
                    <a:pt x="880973" y="1320714"/>
                    <a:pt x="838904" y="1230226"/>
                  </a:cubicBezTo>
                  <a:lnTo>
                    <a:pt x="648405" y="761119"/>
                  </a:lnTo>
                  <a:cubicBezTo>
                    <a:pt x="629356" y="722226"/>
                    <a:pt x="553156" y="733340"/>
                    <a:pt x="541249" y="761121"/>
                  </a:cubicBezTo>
                  <a:lnTo>
                    <a:pt x="429329" y="880182"/>
                  </a:lnTo>
                  <a:cubicBezTo>
                    <a:pt x="384085" y="911138"/>
                    <a:pt x="365035" y="896850"/>
                    <a:pt x="307885" y="880182"/>
                  </a:cubicBezTo>
                  <a:lnTo>
                    <a:pt x="53092" y="780169"/>
                  </a:lnTo>
                  <a:cubicBezTo>
                    <a:pt x="-29458" y="754769"/>
                    <a:pt x="-14376" y="619832"/>
                    <a:pt x="88810" y="651582"/>
                  </a:cubicBezTo>
                  <a:lnTo>
                    <a:pt x="276929" y="723020"/>
                  </a:lnTo>
                  <a:cubicBezTo>
                    <a:pt x="322437" y="738366"/>
                    <a:pt x="351276" y="748950"/>
                    <a:pt x="392023" y="704764"/>
                  </a:cubicBezTo>
                  <a:lnTo>
                    <a:pt x="699204" y="25232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Oval 140"/>
            <p:cNvSpPr/>
            <p:nvPr/>
          </p:nvSpPr>
          <p:spPr>
            <a:xfrm>
              <a:off x="2137961" y="2186778"/>
              <a:ext cx="280428" cy="28042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0" name="Freeform 106"/>
          <p:cNvSpPr/>
          <p:nvPr/>
        </p:nvSpPr>
        <p:spPr>
          <a:xfrm>
            <a:off x="2641668" y="3107835"/>
            <a:ext cx="1945795" cy="1894518"/>
          </a:xfrm>
          <a:custGeom>
            <a:avLst/>
            <a:gdLst>
              <a:gd name="connsiteX0" fmla="*/ 952293 w 1904582"/>
              <a:gd name="connsiteY0" fmla="*/ 271496 h 1893438"/>
              <a:gd name="connsiteX1" fmla="*/ 283755 w 1904582"/>
              <a:gd name="connsiteY1" fmla="*/ 946720 h 1893438"/>
              <a:gd name="connsiteX2" fmla="*/ 952293 w 1904582"/>
              <a:gd name="connsiteY2" fmla="*/ 1621944 h 1893438"/>
              <a:gd name="connsiteX3" fmla="*/ 1620831 w 1904582"/>
              <a:gd name="connsiteY3" fmla="*/ 946720 h 1893438"/>
              <a:gd name="connsiteX4" fmla="*/ 952293 w 1904582"/>
              <a:gd name="connsiteY4" fmla="*/ 271496 h 1893438"/>
              <a:gd name="connsiteX5" fmla="*/ 850486 w 1904582"/>
              <a:gd name="connsiteY5" fmla="*/ 0 h 1893438"/>
              <a:gd name="connsiteX6" fmla="*/ 1052148 w 1904582"/>
              <a:gd name="connsiteY6" fmla="*/ 0 h 1893438"/>
              <a:gd name="connsiteX7" fmla="*/ 1100858 w 1904582"/>
              <a:gd name="connsiteY7" fmla="*/ 181338 h 1893438"/>
              <a:gd name="connsiteX8" fmla="*/ 1209970 w 1904582"/>
              <a:gd name="connsiteY8" fmla="*/ 208345 h 1893438"/>
              <a:gd name="connsiteX9" fmla="*/ 1339540 w 1904582"/>
              <a:gd name="connsiteY9" fmla="*/ 80059 h 1893438"/>
              <a:gd name="connsiteX10" fmla="*/ 1515872 w 1904582"/>
              <a:gd name="connsiteY10" fmla="*/ 181338 h 1893438"/>
              <a:gd name="connsiteX11" fmla="*/ 1464239 w 1904582"/>
              <a:gd name="connsiteY11" fmla="*/ 355924 h 1893438"/>
              <a:gd name="connsiteX12" fmla="*/ 1545098 w 1904582"/>
              <a:gd name="connsiteY12" fmla="*/ 435018 h 1893438"/>
              <a:gd name="connsiteX13" fmla="*/ 1721431 w 1904582"/>
              <a:gd name="connsiteY13" fmla="*/ 393542 h 1893438"/>
              <a:gd name="connsiteX14" fmla="*/ 1827493 w 1904582"/>
              <a:gd name="connsiteY14" fmla="*/ 565767 h 1893438"/>
              <a:gd name="connsiteX15" fmla="*/ 1699024 w 1904582"/>
              <a:gd name="connsiteY15" fmla="*/ 684839 h 1893438"/>
              <a:gd name="connsiteX16" fmla="*/ 1729224 w 1904582"/>
              <a:gd name="connsiteY16" fmla="*/ 800587 h 1893438"/>
              <a:gd name="connsiteX17" fmla="*/ 1903607 w 1904582"/>
              <a:gd name="connsiteY17" fmla="*/ 845923 h 1893438"/>
              <a:gd name="connsiteX18" fmla="*/ 1904582 w 1904582"/>
              <a:gd name="connsiteY18" fmla="*/ 1046551 h 1893438"/>
              <a:gd name="connsiteX19" fmla="*/ 1725327 w 1904582"/>
              <a:gd name="connsiteY19" fmla="*/ 1090920 h 1893438"/>
              <a:gd name="connsiteX20" fmla="*/ 1698050 w 1904582"/>
              <a:gd name="connsiteY20" fmla="*/ 1202810 h 1893438"/>
              <a:gd name="connsiteX21" fmla="*/ 1823723 w 1904582"/>
              <a:gd name="connsiteY21" fmla="*/ 1331097 h 1893438"/>
              <a:gd name="connsiteX22" fmla="*/ 1727275 w 1904582"/>
              <a:gd name="connsiteY22" fmla="*/ 1507613 h 1893438"/>
              <a:gd name="connsiteX23" fmla="*/ 1549969 w 1904582"/>
              <a:gd name="connsiteY23" fmla="*/ 1453596 h 1893438"/>
              <a:gd name="connsiteX24" fmla="*/ 1464239 w 1904582"/>
              <a:gd name="connsiteY24" fmla="*/ 1537514 h 1893438"/>
              <a:gd name="connsiteX25" fmla="*/ 1511975 w 1904582"/>
              <a:gd name="connsiteY25" fmla="*/ 1710171 h 1893438"/>
              <a:gd name="connsiteX26" fmla="*/ 1346359 w 1904582"/>
              <a:gd name="connsiteY26" fmla="*/ 1814343 h 1893438"/>
              <a:gd name="connsiteX27" fmla="*/ 1215816 w 1904582"/>
              <a:gd name="connsiteY27" fmla="*/ 1685092 h 1893438"/>
              <a:gd name="connsiteX28" fmla="*/ 1097936 w 1904582"/>
              <a:gd name="connsiteY28" fmla="*/ 1714994 h 1893438"/>
              <a:gd name="connsiteX29" fmla="*/ 1051173 w 1904582"/>
              <a:gd name="connsiteY29" fmla="*/ 1893437 h 1893438"/>
              <a:gd name="connsiteX30" fmla="*/ 854383 w 1904582"/>
              <a:gd name="connsiteY30" fmla="*/ 1893438 h 1893438"/>
              <a:gd name="connsiteX31" fmla="*/ 801775 w 1904582"/>
              <a:gd name="connsiteY31" fmla="*/ 1709206 h 1893438"/>
              <a:gd name="connsiteX32" fmla="*/ 689741 w 1904582"/>
              <a:gd name="connsiteY32" fmla="*/ 1680269 h 1893438"/>
              <a:gd name="connsiteX33" fmla="*/ 566017 w 1904582"/>
              <a:gd name="connsiteY33" fmla="*/ 1804698 h 1893438"/>
              <a:gd name="connsiteX34" fmla="*/ 395530 w 1904582"/>
              <a:gd name="connsiteY34" fmla="*/ 1707277 h 1893438"/>
              <a:gd name="connsiteX35" fmla="*/ 440343 w 1904582"/>
              <a:gd name="connsiteY35" fmla="*/ 1538479 h 1893438"/>
              <a:gd name="connsiteX36" fmla="*/ 348768 w 1904582"/>
              <a:gd name="connsiteY36" fmla="*/ 1453597 h 1893438"/>
              <a:gd name="connsiteX37" fmla="*/ 185100 w 1904582"/>
              <a:gd name="connsiteY37" fmla="*/ 1500861 h 1893438"/>
              <a:gd name="connsiteX38" fmla="*/ 78912 w 1904582"/>
              <a:gd name="connsiteY38" fmla="*/ 1330133 h 1893438"/>
              <a:gd name="connsiteX39" fmla="*/ 203611 w 1904582"/>
              <a:gd name="connsiteY39" fmla="*/ 1205705 h 1893438"/>
              <a:gd name="connsiteX40" fmla="*/ 177377 w 1904582"/>
              <a:gd name="connsiteY40" fmla="*/ 1087540 h 1893438"/>
              <a:gd name="connsiteX41" fmla="*/ 0 w 1904582"/>
              <a:gd name="connsiteY41" fmla="*/ 1053304 h 1893438"/>
              <a:gd name="connsiteX42" fmla="*/ 974 w 1904582"/>
              <a:gd name="connsiteY42" fmla="*/ 850745 h 1893438"/>
              <a:gd name="connsiteX43" fmla="*/ 171461 w 1904582"/>
              <a:gd name="connsiteY43" fmla="*/ 806375 h 1893438"/>
              <a:gd name="connsiteX44" fmla="*/ 198740 w 1904582"/>
              <a:gd name="connsiteY44" fmla="*/ 681946 h 1893438"/>
              <a:gd name="connsiteX45" fmla="*/ 74040 w 1904582"/>
              <a:gd name="connsiteY45" fmla="*/ 563305 h 1893438"/>
              <a:gd name="connsiteX46" fmla="*/ 176332 w 1904582"/>
              <a:gd name="connsiteY46" fmla="*/ 391613 h 1893438"/>
              <a:gd name="connsiteX47" fmla="*/ 355587 w 1904582"/>
              <a:gd name="connsiteY47" fmla="*/ 436947 h 1893438"/>
              <a:gd name="connsiteX48" fmla="*/ 437420 w 1904582"/>
              <a:gd name="connsiteY48" fmla="*/ 355924 h 1893438"/>
              <a:gd name="connsiteX49" fmla="*/ 386761 w 1904582"/>
              <a:gd name="connsiteY49" fmla="*/ 181337 h 1893438"/>
              <a:gd name="connsiteX50" fmla="*/ 563094 w 1904582"/>
              <a:gd name="connsiteY50" fmla="*/ 76200 h 1893438"/>
              <a:gd name="connsiteX51" fmla="*/ 694611 w 1904582"/>
              <a:gd name="connsiteY51" fmla="*/ 206795 h 1893438"/>
              <a:gd name="connsiteX52" fmla="*/ 809569 w 1904582"/>
              <a:gd name="connsiteY52" fmla="*/ 171692 h 18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4582" h="1893438">
                <a:moveTo>
                  <a:pt x="952293" y="271496"/>
                </a:moveTo>
                <a:cubicBezTo>
                  <a:pt x="583070" y="271496"/>
                  <a:pt x="283755" y="573804"/>
                  <a:pt x="283755" y="946720"/>
                </a:cubicBezTo>
                <a:cubicBezTo>
                  <a:pt x="283755" y="1319636"/>
                  <a:pt x="583070" y="1621944"/>
                  <a:pt x="952293" y="1621944"/>
                </a:cubicBezTo>
                <a:cubicBezTo>
                  <a:pt x="1321516" y="1621944"/>
                  <a:pt x="1620831" y="1319636"/>
                  <a:pt x="1620831" y="946720"/>
                </a:cubicBezTo>
                <a:cubicBezTo>
                  <a:pt x="1620831" y="573804"/>
                  <a:pt x="1321516" y="271496"/>
                  <a:pt x="952293" y="271496"/>
                </a:cubicBezTo>
                <a:close/>
                <a:moveTo>
                  <a:pt x="850486" y="0"/>
                </a:moveTo>
                <a:lnTo>
                  <a:pt x="1052148" y="0"/>
                </a:lnTo>
                <a:cubicBezTo>
                  <a:pt x="1082673" y="113819"/>
                  <a:pt x="1083972" y="120570"/>
                  <a:pt x="1100858" y="181338"/>
                </a:cubicBezTo>
                <a:cubicBezTo>
                  <a:pt x="1181717" y="201594"/>
                  <a:pt x="1134956" y="189054"/>
                  <a:pt x="1209970" y="208345"/>
                </a:cubicBezTo>
                <a:lnTo>
                  <a:pt x="1339540" y="80059"/>
                </a:lnTo>
                <a:lnTo>
                  <a:pt x="1515872" y="181338"/>
                </a:lnTo>
                <a:lnTo>
                  <a:pt x="1464239" y="355924"/>
                </a:lnTo>
                <a:cubicBezTo>
                  <a:pt x="1496713" y="387754"/>
                  <a:pt x="1490218" y="382931"/>
                  <a:pt x="1545098" y="435018"/>
                </a:cubicBezTo>
                <a:cubicBezTo>
                  <a:pt x="1578221" y="426980"/>
                  <a:pt x="1637648" y="415084"/>
                  <a:pt x="1721431" y="393542"/>
                </a:cubicBezTo>
                <a:cubicBezTo>
                  <a:pt x="1746273" y="432125"/>
                  <a:pt x="1782029" y="500498"/>
                  <a:pt x="1827493" y="565767"/>
                </a:cubicBezTo>
                <a:lnTo>
                  <a:pt x="1699024" y="684839"/>
                </a:lnTo>
                <a:cubicBezTo>
                  <a:pt x="1711039" y="726636"/>
                  <a:pt x="1719969" y="767148"/>
                  <a:pt x="1729224" y="800587"/>
                </a:cubicBezTo>
                <a:cubicBezTo>
                  <a:pt x="1778422" y="815699"/>
                  <a:pt x="1843531" y="832901"/>
                  <a:pt x="1903607" y="845923"/>
                </a:cubicBezTo>
                <a:cubicBezTo>
                  <a:pt x="1906530" y="924053"/>
                  <a:pt x="1901659" y="968904"/>
                  <a:pt x="1904582" y="1046551"/>
                </a:cubicBezTo>
                <a:cubicBezTo>
                  <a:pt x="1831516" y="1065360"/>
                  <a:pt x="1776635" y="1079345"/>
                  <a:pt x="1725327" y="1090920"/>
                </a:cubicBezTo>
                <a:cubicBezTo>
                  <a:pt x="1710064" y="1154581"/>
                  <a:pt x="1712014" y="1145097"/>
                  <a:pt x="1698050" y="1202810"/>
                </a:cubicBezTo>
                <a:cubicBezTo>
                  <a:pt x="1749358" y="1253771"/>
                  <a:pt x="1771115" y="1278529"/>
                  <a:pt x="1823723" y="1331097"/>
                </a:cubicBezTo>
                <a:cubicBezTo>
                  <a:pt x="1783780" y="1401992"/>
                  <a:pt x="1748545" y="1465493"/>
                  <a:pt x="1727275" y="1507613"/>
                </a:cubicBezTo>
                <a:cubicBezTo>
                  <a:pt x="1639759" y="1482213"/>
                  <a:pt x="1599329" y="1469029"/>
                  <a:pt x="1549969" y="1453596"/>
                </a:cubicBezTo>
                <a:cubicBezTo>
                  <a:pt x="1510351" y="1492179"/>
                  <a:pt x="1507753" y="1497163"/>
                  <a:pt x="1464239" y="1537514"/>
                </a:cubicBezTo>
                <a:cubicBezTo>
                  <a:pt x="1476254" y="1574971"/>
                  <a:pt x="1497038" y="1648922"/>
                  <a:pt x="1511975" y="1710171"/>
                </a:cubicBezTo>
                <a:cubicBezTo>
                  <a:pt x="1458718" y="1744414"/>
                  <a:pt x="1377047" y="1796499"/>
                  <a:pt x="1346359" y="1814343"/>
                </a:cubicBezTo>
                <a:lnTo>
                  <a:pt x="1215816" y="1685092"/>
                </a:lnTo>
                <a:cubicBezTo>
                  <a:pt x="1166131" y="1698275"/>
                  <a:pt x="1137878" y="1705026"/>
                  <a:pt x="1097936" y="1714994"/>
                </a:cubicBezTo>
                <a:cubicBezTo>
                  <a:pt x="1088194" y="1758720"/>
                  <a:pt x="1069033" y="1825596"/>
                  <a:pt x="1051173" y="1893437"/>
                </a:cubicBezTo>
                <a:lnTo>
                  <a:pt x="854383" y="1893438"/>
                </a:lnTo>
                <a:cubicBezTo>
                  <a:pt x="841231" y="1851158"/>
                  <a:pt x="812654" y="1740876"/>
                  <a:pt x="801775" y="1709206"/>
                </a:cubicBezTo>
                <a:cubicBezTo>
                  <a:pt x="756799" y="1695863"/>
                  <a:pt x="736990" y="1692808"/>
                  <a:pt x="689741" y="1680269"/>
                </a:cubicBezTo>
                <a:cubicBezTo>
                  <a:pt x="644440" y="1725604"/>
                  <a:pt x="620411" y="1746985"/>
                  <a:pt x="566017" y="1804698"/>
                </a:cubicBezTo>
                <a:cubicBezTo>
                  <a:pt x="494087" y="1765955"/>
                  <a:pt x="433199" y="1728498"/>
                  <a:pt x="395530" y="1707277"/>
                </a:cubicBezTo>
                <a:cubicBezTo>
                  <a:pt x="409493" y="1652297"/>
                  <a:pt x="426055" y="1594263"/>
                  <a:pt x="440343" y="1538479"/>
                </a:cubicBezTo>
                <a:cubicBezTo>
                  <a:pt x="402025" y="1505845"/>
                  <a:pt x="393420" y="1498610"/>
                  <a:pt x="348768" y="1453597"/>
                </a:cubicBezTo>
                <a:lnTo>
                  <a:pt x="185100" y="1500861"/>
                </a:lnTo>
                <a:cubicBezTo>
                  <a:pt x="158310" y="1461636"/>
                  <a:pt x="97747" y="1362767"/>
                  <a:pt x="78912" y="1330133"/>
                </a:cubicBezTo>
                <a:cubicBezTo>
                  <a:pt x="117555" y="1292676"/>
                  <a:pt x="157173" y="1252487"/>
                  <a:pt x="203611" y="1205705"/>
                </a:cubicBezTo>
                <a:cubicBezTo>
                  <a:pt x="191595" y="1156995"/>
                  <a:pt x="185820" y="1129177"/>
                  <a:pt x="177377" y="1087540"/>
                </a:cubicBezTo>
                <a:cubicBezTo>
                  <a:pt x="133863" y="1079663"/>
                  <a:pt x="69169" y="1062306"/>
                  <a:pt x="0" y="1053304"/>
                </a:cubicBezTo>
                <a:cubicBezTo>
                  <a:pt x="974" y="1001861"/>
                  <a:pt x="488" y="879039"/>
                  <a:pt x="974" y="850745"/>
                </a:cubicBezTo>
                <a:cubicBezTo>
                  <a:pt x="48224" y="838849"/>
                  <a:pt x="105540" y="825827"/>
                  <a:pt x="171461" y="806375"/>
                </a:cubicBezTo>
                <a:cubicBezTo>
                  <a:pt x="181853" y="758951"/>
                  <a:pt x="187211" y="739177"/>
                  <a:pt x="198740" y="681946"/>
                </a:cubicBezTo>
                <a:lnTo>
                  <a:pt x="74040" y="563305"/>
                </a:lnTo>
                <a:cubicBezTo>
                  <a:pt x="138988" y="450773"/>
                  <a:pt x="145157" y="443378"/>
                  <a:pt x="176332" y="391613"/>
                </a:cubicBezTo>
                <a:cubicBezTo>
                  <a:pt x="250371" y="411226"/>
                  <a:pt x="261251" y="414922"/>
                  <a:pt x="355587" y="436947"/>
                </a:cubicBezTo>
                <a:cubicBezTo>
                  <a:pt x="388385" y="403509"/>
                  <a:pt x="408518" y="385504"/>
                  <a:pt x="437420" y="355924"/>
                </a:cubicBezTo>
                <a:cubicBezTo>
                  <a:pt x="419559" y="300301"/>
                  <a:pt x="405758" y="245481"/>
                  <a:pt x="386761" y="181337"/>
                </a:cubicBezTo>
                <a:cubicBezTo>
                  <a:pt x="438881" y="150954"/>
                  <a:pt x="535167" y="93240"/>
                  <a:pt x="563094" y="76200"/>
                </a:cubicBezTo>
                <a:lnTo>
                  <a:pt x="694611" y="206795"/>
                </a:lnTo>
                <a:lnTo>
                  <a:pt x="809569" y="171692"/>
                </a:lnTo>
                <a:close/>
              </a:path>
            </a:pathLst>
          </a:custGeom>
          <a:solidFill>
            <a:srgbClr val="D6A300"/>
          </a:solidFill>
          <a:ln w="9525" cap="flat" cmpd="sng" algn="ctr">
            <a:noFill/>
            <a:prstDash val="solid"/>
            <a:roun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04"/>
          <p:cNvSpPr/>
          <p:nvPr/>
        </p:nvSpPr>
        <p:spPr>
          <a:xfrm rot="420415">
            <a:off x="6392793" y="2389249"/>
            <a:ext cx="1847123" cy="1798447"/>
          </a:xfrm>
          <a:custGeom>
            <a:avLst/>
            <a:gdLst>
              <a:gd name="connsiteX0" fmla="*/ 952293 w 1904582"/>
              <a:gd name="connsiteY0" fmla="*/ 271496 h 1893438"/>
              <a:gd name="connsiteX1" fmla="*/ 283755 w 1904582"/>
              <a:gd name="connsiteY1" fmla="*/ 946720 h 1893438"/>
              <a:gd name="connsiteX2" fmla="*/ 952293 w 1904582"/>
              <a:gd name="connsiteY2" fmla="*/ 1621944 h 1893438"/>
              <a:gd name="connsiteX3" fmla="*/ 1620831 w 1904582"/>
              <a:gd name="connsiteY3" fmla="*/ 946720 h 1893438"/>
              <a:gd name="connsiteX4" fmla="*/ 952293 w 1904582"/>
              <a:gd name="connsiteY4" fmla="*/ 271496 h 1893438"/>
              <a:gd name="connsiteX5" fmla="*/ 850486 w 1904582"/>
              <a:gd name="connsiteY5" fmla="*/ 0 h 1893438"/>
              <a:gd name="connsiteX6" fmla="*/ 1052148 w 1904582"/>
              <a:gd name="connsiteY6" fmla="*/ 0 h 1893438"/>
              <a:gd name="connsiteX7" fmla="*/ 1100858 w 1904582"/>
              <a:gd name="connsiteY7" fmla="*/ 181338 h 1893438"/>
              <a:gd name="connsiteX8" fmla="*/ 1209970 w 1904582"/>
              <a:gd name="connsiteY8" fmla="*/ 208345 h 1893438"/>
              <a:gd name="connsiteX9" fmla="*/ 1339540 w 1904582"/>
              <a:gd name="connsiteY9" fmla="*/ 80059 h 1893438"/>
              <a:gd name="connsiteX10" fmla="*/ 1515872 w 1904582"/>
              <a:gd name="connsiteY10" fmla="*/ 181338 h 1893438"/>
              <a:gd name="connsiteX11" fmla="*/ 1464239 w 1904582"/>
              <a:gd name="connsiteY11" fmla="*/ 355924 h 1893438"/>
              <a:gd name="connsiteX12" fmla="*/ 1545098 w 1904582"/>
              <a:gd name="connsiteY12" fmla="*/ 435018 h 1893438"/>
              <a:gd name="connsiteX13" fmla="*/ 1721431 w 1904582"/>
              <a:gd name="connsiteY13" fmla="*/ 393542 h 1893438"/>
              <a:gd name="connsiteX14" fmla="*/ 1827493 w 1904582"/>
              <a:gd name="connsiteY14" fmla="*/ 565767 h 1893438"/>
              <a:gd name="connsiteX15" fmla="*/ 1699024 w 1904582"/>
              <a:gd name="connsiteY15" fmla="*/ 684839 h 1893438"/>
              <a:gd name="connsiteX16" fmla="*/ 1729224 w 1904582"/>
              <a:gd name="connsiteY16" fmla="*/ 800587 h 1893438"/>
              <a:gd name="connsiteX17" fmla="*/ 1903607 w 1904582"/>
              <a:gd name="connsiteY17" fmla="*/ 845923 h 1893438"/>
              <a:gd name="connsiteX18" fmla="*/ 1904582 w 1904582"/>
              <a:gd name="connsiteY18" fmla="*/ 1046551 h 1893438"/>
              <a:gd name="connsiteX19" fmla="*/ 1725327 w 1904582"/>
              <a:gd name="connsiteY19" fmla="*/ 1090920 h 1893438"/>
              <a:gd name="connsiteX20" fmla="*/ 1698050 w 1904582"/>
              <a:gd name="connsiteY20" fmla="*/ 1202810 h 1893438"/>
              <a:gd name="connsiteX21" fmla="*/ 1823723 w 1904582"/>
              <a:gd name="connsiteY21" fmla="*/ 1331097 h 1893438"/>
              <a:gd name="connsiteX22" fmla="*/ 1727275 w 1904582"/>
              <a:gd name="connsiteY22" fmla="*/ 1507613 h 1893438"/>
              <a:gd name="connsiteX23" fmla="*/ 1549969 w 1904582"/>
              <a:gd name="connsiteY23" fmla="*/ 1453596 h 1893438"/>
              <a:gd name="connsiteX24" fmla="*/ 1464239 w 1904582"/>
              <a:gd name="connsiteY24" fmla="*/ 1537514 h 1893438"/>
              <a:gd name="connsiteX25" fmla="*/ 1511975 w 1904582"/>
              <a:gd name="connsiteY25" fmla="*/ 1710171 h 1893438"/>
              <a:gd name="connsiteX26" fmla="*/ 1346359 w 1904582"/>
              <a:gd name="connsiteY26" fmla="*/ 1814343 h 1893438"/>
              <a:gd name="connsiteX27" fmla="*/ 1215816 w 1904582"/>
              <a:gd name="connsiteY27" fmla="*/ 1685092 h 1893438"/>
              <a:gd name="connsiteX28" fmla="*/ 1097936 w 1904582"/>
              <a:gd name="connsiteY28" fmla="*/ 1714994 h 1893438"/>
              <a:gd name="connsiteX29" fmla="*/ 1051173 w 1904582"/>
              <a:gd name="connsiteY29" fmla="*/ 1893437 h 1893438"/>
              <a:gd name="connsiteX30" fmla="*/ 854383 w 1904582"/>
              <a:gd name="connsiteY30" fmla="*/ 1893438 h 1893438"/>
              <a:gd name="connsiteX31" fmla="*/ 801775 w 1904582"/>
              <a:gd name="connsiteY31" fmla="*/ 1709206 h 1893438"/>
              <a:gd name="connsiteX32" fmla="*/ 689741 w 1904582"/>
              <a:gd name="connsiteY32" fmla="*/ 1680269 h 1893438"/>
              <a:gd name="connsiteX33" fmla="*/ 566017 w 1904582"/>
              <a:gd name="connsiteY33" fmla="*/ 1804698 h 1893438"/>
              <a:gd name="connsiteX34" fmla="*/ 395530 w 1904582"/>
              <a:gd name="connsiteY34" fmla="*/ 1707277 h 1893438"/>
              <a:gd name="connsiteX35" fmla="*/ 440343 w 1904582"/>
              <a:gd name="connsiteY35" fmla="*/ 1538479 h 1893438"/>
              <a:gd name="connsiteX36" fmla="*/ 348768 w 1904582"/>
              <a:gd name="connsiteY36" fmla="*/ 1453597 h 1893438"/>
              <a:gd name="connsiteX37" fmla="*/ 185100 w 1904582"/>
              <a:gd name="connsiteY37" fmla="*/ 1500861 h 1893438"/>
              <a:gd name="connsiteX38" fmla="*/ 78912 w 1904582"/>
              <a:gd name="connsiteY38" fmla="*/ 1330133 h 1893438"/>
              <a:gd name="connsiteX39" fmla="*/ 203611 w 1904582"/>
              <a:gd name="connsiteY39" fmla="*/ 1205705 h 1893438"/>
              <a:gd name="connsiteX40" fmla="*/ 177377 w 1904582"/>
              <a:gd name="connsiteY40" fmla="*/ 1087540 h 1893438"/>
              <a:gd name="connsiteX41" fmla="*/ 0 w 1904582"/>
              <a:gd name="connsiteY41" fmla="*/ 1053304 h 1893438"/>
              <a:gd name="connsiteX42" fmla="*/ 974 w 1904582"/>
              <a:gd name="connsiteY42" fmla="*/ 850745 h 1893438"/>
              <a:gd name="connsiteX43" fmla="*/ 171461 w 1904582"/>
              <a:gd name="connsiteY43" fmla="*/ 806375 h 1893438"/>
              <a:gd name="connsiteX44" fmla="*/ 198740 w 1904582"/>
              <a:gd name="connsiteY44" fmla="*/ 681946 h 1893438"/>
              <a:gd name="connsiteX45" fmla="*/ 74040 w 1904582"/>
              <a:gd name="connsiteY45" fmla="*/ 563305 h 1893438"/>
              <a:gd name="connsiteX46" fmla="*/ 176332 w 1904582"/>
              <a:gd name="connsiteY46" fmla="*/ 391613 h 1893438"/>
              <a:gd name="connsiteX47" fmla="*/ 355587 w 1904582"/>
              <a:gd name="connsiteY47" fmla="*/ 436947 h 1893438"/>
              <a:gd name="connsiteX48" fmla="*/ 437420 w 1904582"/>
              <a:gd name="connsiteY48" fmla="*/ 355924 h 1893438"/>
              <a:gd name="connsiteX49" fmla="*/ 386761 w 1904582"/>
              <a:gd name="connsiteY49" fmla="*/ 181337 h 1893438"/>
              <a:gd name="connsiteX50" fmla="*/ 563094 w 1904582"/>
              <a:gd name="connsiteY50" fmla="*/ 76200 h 1893438"/>
              <a:gd name="connsiteX51" fmla="*/ 694611 w 1904582"/>
              <a:gd name="connsiteY51" fmla="*/ 206795 h 1893438"/>
              <a:gd name="connsiteX52" fmla="*/ 809569 w 1904582"/>
              <a:gd name="connsiteY52" fmla="*/ 171692 h 18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4582" h="1893438">
                <a:moveTo>
                  <a:pt x="952293" y="271496"/>
                </a:moveTo>
                <a:cubicBezTo>
                  <a:pt x="583070" y="271496"/>
                  <a:pt x="283755" y="573804"/>
                  <a:pt x="283755" y="946720"/>
                </a:cubicBezTo>
                <a:cubicBezTo>
                  <a:pt x="283755" y="1319636"/>
                  <a:pt x="583070" y="1621944"/>
                  <a:pt x="952293" y="1621944"/>
                </a:cubicBezTo>
                <a:cubicBezTo>
                  <a:pt x="1321516" y="1621944"/>
                  <a:pt x="1620831" y="1319636"/>
                  <a:pt x="1620831" y="946720"/>
                </a:cubicBezTo>
                <a:cubicBezTo>
                  <a:pt x="1620831" y="573804"/>
                  <a:pt x="1321516" y="271496"/>
                  <a:pt x="952293" y="271496"/>
                </a:cubicBezTo>
                <a:close/>
                <a:moveTo>
                  <a:pt x="850486" y="0"/>
                </a:moveTo>
                <a:lnTo>
                  <a:pt x="1052148" y="0"/>
                </a:lnTo>
                <a:cubicBezTo>
                  <a:pt x="1082673" y="113819"/>
                  <a:pt x="1083972" y="120570"/>
                  <a:pt x="1100858" y="181338"/>
                </a:cubicBezTo>
                <a:cubicBezTo>
                  <a:pt x="1181717" y="201594"/>
                  <a:pt x="1134956" y="189054"/>
                  <a:pt x="1209970" y="208345"/>
                </a:cubicBezTo>
                <a:lnTo>
                  <a:pt x="1339540" y="80059"/>
                </a:lnTo>
                <a:lnTo>
                  <a:pt x="1515872" y="181338"/>
                </a:lnTo>
                <a:lnTo>
                  <a:pt x="1464239" y="355924"/>
                </a:lnTo>
                <a:cubicBezTo>
                  <a:pt x="1496713" y="387754"/>
                  <a:pt x="1490218" y="382931"/>
                  <a:pt x="1545098" y="435018"/>
                </a:cubicBezTo>
                <a:cubicBezTo>
                  <a:pt x="1578221" y="426980"/>
                  <a:pt x="1637648" y="415084"/>
                  <a:pt x="1721431" y="393542"/>
                </a:cubicBezTo>
                <a:cubicBezTo>
                  <a:pt x="1746273" y="432125"/>
                  <a:pt x="1782029" y="500498"/>
                  <a:pt x="1827493" y="565767"/>
                </a:cubicBezTo>
                <a:lnTo>
                  <a:pt x="1699024" y="684839"/>
                </a:lnTo>
                <a:cubicBezTo>
                  <a:pt x="1711039" y="726636"/>
                  <a:pt x="1719969" y="767148"/>
                  <a:pt x="1729224" y="800587"/>
                </a:cubicBezTo>
                <a:cubicBezTo>
                  <a:pt x="1778422" y="815699"/>
                  <a:pt x="1843531" y="832901"/>
                  <a:pt x="1903607" y="845923"/>
                </a:cubicBezTo>
                <a:cubicBezTo>
                  <a:pt x="1906530" y="924053"/>
                  <a:pt x="1901659" y="968904"/>
                  <a:pt x="1904582" y="1046551"/>
                </a:cubicBezTo>
                <a:cubicBezTo>
                  <a:pt x="1831516" y="1065360"/>
                  <a:pt x="1776635" y="1079345"/>
                  <a:pt x="1725327" y="1090920"/>
                </a:cubicBezTo>
                <a:cubicBezTo>
                  <a:pt x="1710064" y="1154581"/>
                  <a:pt x="1712014" y="1145097"/>
                  <a:pt x="1698050" y="1202810"/>
                </a:cubicBezTo>
                <a:cubicBezTo>
                  <a:pt x="1749358" y="1253771"/>
                  <a:pt x="1771115" y="1278529"/>
                  <a:pt x="1823723" y="1331097"/>
                </a:cubicBezTo>
                <a:cubicBezTo>
                  <a:pt x="1783780" y="1401992"/>
                  <a:pt x="1748545" y="1465493"/>
                  <a:pt x="1727275" y="1507613"/>
                </a:cubicBezTo>
                <a:cubicBezTo>
                  <a:pt x="1639759" y="1482213"/>
                  <a:pt x="1599329" y="1469029"/>
                  <a:pt x="1549969" y="1453596"/>
                </a:cubicBezTo>
                <a:cubicBezTo>
                  <a:pt x="1510351" y="1492179"/>
                  <a:pt x="1507753" y="1497163"/>
                  <a:pt x="1464239" y="1537514"/>
                </a:cubicBezTo>
                <a:cubicBezTo>
                  <a:pt x="1476254" y="1574971"/>
                  <a:pt x="1497038" y="1648922"/>
                  <a:pt x="1511975" y="1710171"/>
                </a:cubicBezTo>
                <a:cubicBezTo>
                  <a:pt x="1458718" y="1744414"/>
                  <a:pt x="1377047" y="1796499"/>
                  <a:pt x="1346359" y="1814343"/>
                </a:cubicBezTo>
                <a:lnTo>
                  <a:pt x="1215816" y="1685092"/>
                </a:lnTo>
                <a:cubicBezTo>
                  <a:pt x="1166131" y="1698275"/>
                  <a:pt x="1137878" y="1705026"/>
                  <a:pt x="1097936" y="1714994"/>
                </a:cubicBezTo>
                <a:cubicBezTo>
                  <a:pt x="1088194" y="1758720"/>
                  <a:pt x="1069033" y="1825596"/>
                  <a:pt x="1051173" y="1893437"/>
                </a:cubicBezTo>
                <a:lnTo>
                  <a:pt x="854383" y="1893438"/>
                </a:lnTo>
                <a:cubicBezTo>
                  <a:pt x="841231" y="1851158"/>
                  <a:pt x="812654" y="1740876"/>
                  <a:pt x="801775" y="1709206"/>
                </a:cubicBezTo>
                <a:cubicBezTo>
                  <a:pt x="756799" y="1695863"/>
                  <a:pt x="736990" y="1692808"/>
                  <a:pt x="689741" y="1680269"/>
                </a:cubicBezTo>
                <a:cubicBezTo>
                  <a:pt x="644440" y="1725604"/>
                  <a:pt x="620411" y="1746985"/>
                  <a:pt x="566017" y="1804698"/>
                </a:cubicBezTo>
                <a:cubicBezTo>
                  <a:pt x="494087" y="1765955"/>
                  <a:pt x="433199" y="1728498"/>
                  <a:pt x="395530" y="1707277"/>
                </a:cubicBezTo>
                <a:cubicBezTo>
                  <a:pt x="409493" y="1652297"/>
                  <a:pt x="426055" y="1594263"/>
                  <a:pt x="440343" y="1538479"/>
                </a:cubicBezTo>
                <a:cubicBezTo>
                  <a:pt x="402025" y="1505845"/>
                  <a:pt x="393420" y="1498610"/>
                  <a:pt x="348768" y="1453597"/>
                </a:cubicBezTo>
                <a:lnTo>
                  <a:pt x="185100" y="1500861"/>
                </a:lnTo>
                <a:cubicBezTo>
                  <a:pt x="158310" y="1461636"/>
                  <a:pt x="97747" y="1362767"/>
                  <a:pt x="78912" y="1330133"/>
                </a:cubicBezTo>
                <a:cubicBezTo>
                  <a:pt x="117555" y="1292676"/>
                  <a:pt x="157173" y="1252487"/>
                  <a:pt x="203611" y="1205705"/>
                </a:cubicBezTo>
                <a:cubicBezTo>
                  <a:pt x="191595" y="1156995"/>
                  <a:pt x="185820" y="1129177"/>
                  <a:pt x="177377" y="1087540"/>
                </a:cubicBezTo>
                <a:cubicBezTo>
                  <a:pt x="133863" y="1079663"/>
                  <a:pt x="69169" y="1062306"/>
                  <a:pt x="0" y="1053304"/>
                </a:cubicBezTo>
                <a:cubicBezTo>
                  <a:pt x="974" y="1001861"/>
                  <a:pt x="488" y="879039"/>
                  <a:pt x="974" y="850745"/>
                </a:cubicBezTo>
                <a:cubicBezTo>
                  <a:pt x="48224" y="838849"/>
                  <a:pt x="105540" y="825827"/>
                  <a:pt x="171461" y="806375"/>
                </a:cubicBezTo>
                <a:cubicBezTo>
                  <a:pt x="181853" y="758951"/>
                  <a:pt x="187211" y="739177"/>
                  <a:pt x="198740" y="681946"/>
                </a:cubicBezTo>
                <a:lnTo>
                  <a:pt x="74040" y="563305"/>
                </a:lnTo>
                <a:cubicBezTo>
                  <a:pt x="138988" y="450773"/>
                  <a:pt x="145157" y="443378"/>
                  <a:pt x="176332" y="391613"/>
                </a:cubicBezTo>
                <a:cubicBezTo>
                  <a:pt x="250371" y="411226"/>
                  <a:pt x="261251" y="414922"/>
                  <a:pt x="355587" y="436947"/>
                </a:cubicBezTo>
                <a:cubicBezTo>
                  <a:pt x="388385" y="403509"/>
                  <a:pt x="408518" y="385504"/>
                  <a:pt x="437420" y="355924"/>
                </a:cubicBezTo>
                <a:cubicBezTo>
                  <a:pt x="419559" y="300301"/>
                  <a:pt x="405758" y="245481"/>
                  <a:pt x="386761" y="181337"/>
                </a:cubicBezTo>
                <a:cubicBezTo>
                  <a:pt x="438881" y="150954"/>
                  <a:pt x="535167" y="93240"/>
                  <a:pt x="563094" y="76200"/>
                </a:cubicBezTo>
                <a:lnTo>
                  <a:pt x="694611" y="206795"/>
                </a:lnTo>
                <a:lnTo>
                  <a:pt x="809569" y="171692"/>
                </a:lnTo>
                <a:close/>
              </a:path>
            </a:pathLst>
          </a:custGeom>
          <a:solidFill>
            <a:srgbClr val="EC5D24"/>
          </a:solidFill>
          <a:ln w="9525" cap="flat" cmpd="sng" algn="ctr">
            <a:noFill/>
            <a:prstDash val="solid"/>
            <a:roun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reeform 122"/>
          <p:cNvSpPr/>
          <p:nvPr/>
        </p:nvSpPr>
        <p:spPr>
          <a:xfrm rot="21440885">
            <a:off x="8110084" y="3305114"/>
            <a:ext cx="1742567" cy="1696645"/>
          </a:xfrm>
          <a:custGeom>
            <a:avLst/>
            <a:gdLst>
              <a:gd name="connsiteX0" fmla="*/ 952293 w 1904582"/>
              <a:gd name="connsiteY0" fmla="*/ 271496 h 1893438"/>
              <a:gd name="connsiteX1" fmla="*/ 283755 w 1904582"/>
              <a:gd name="connsiteY1" fmla="*/ 946720 h 1893438"/>
              <a:gd name="connsiteX2" fmla="*/ 952293 w 1904582"/>
              <a:gd name="connsiteY2" fmla="*/ 1621944 h 1893438"/>
              <a:gd name="connsiteX3" fmla="*/ 1620831 w 1904582"/>
              <a:gd name="connsiteY3" fmla="*/ 946720 h 1893438"/>
              <a:gd name="connsiteX4" fmla="*/ 952293 w 1904582"/>
              <a:gd name="connsiteY4" fmla="*/ 271496 h 1893438"/>
              <a:gd name="connsiteX5" fmla="*/ 850486 w 1904582"/>
              <a:gd name="connsiteY5" fmla="*/ 0 h 1893438"/>
              <a:gd name="connsiteX6" fmla="*/ 1052148 w 1904582"/>
              <a:gd name="connsiteY6" fmla="*/ 0 h 1893438"/>
              <a:gd name="connsiteX7" fmla="*/ 1100858 w 1904582"/>
              <a:gd name="connsiteY7" fmla="*/ 181338 h 1893438"/>
              <a:gd name="connsiteX8" fmla="*/ 1209970 w 1904582"/>
              <a:gd name="connsiteY8" fmla="*/ 208345 h 1893438"/>
              <a:gd name="connsiteX9" fmla="*/ 1339540 w 1904582"/>
              <a:gd name="connsiteY9" fmla="*/ 80059 h 1893438"/>
              <a:gd name="connsiteX10" fmla="*/ 1515872 w 1904582"/>
              <a:gd name="connsiteY10" fmla="*/ 181338 h 1893438"/>
              <a:gd name="connsiteX11" fmla="*/ 1464239 w 1904582"/>
              <a:gd name="connsiteY11" fmla="*/ 355924 h 1893438"/>
              <a:gd name="connsiteX12" fmla="*/ 1545098 w 1904582"/>
              <a:gd name="connsiteY12" fmla="*/ 435018 h 1893438"/>
              <a:gd name="connsiteX13" fmla="*/ 1721431 w 1904582"/>
              <a:gd name="connsiteY13" fmla="*/ 393542 h 1893438"/>
              <a:gd name="connsiteX14" fmla="*/ 1827493 w 1904582"/>
              <a:gd name="connsiteY14" fmla="*/ 565767 h 1893438"/>
              <a:gd name="connsiteX15" fmla="*/ 1699024 w 1904582"/>
              <a:gd name="connsiteY15" fmla="*/ 684839 h 1893438"/>
              <a:gd name="connsiteX16" fmla="*/ 1729224 w 1904582"/>
              <a:gd name="connsiteY16" fmla="*/ 800587 h 1893438"/>
              <a:gd name="connsiteX17" fmla="*/ 1903607 w 1904582"/>
              <a:gd name="connsiteY17" fmla="*/ 845923 h 1893438"/>
              <a:gd name="connsiteX18" fmla="*/ 1904582 w 1904582"/>
              <a:gd name="connsiteY18" fmla="*/ 1046551 h 1893438"/>
              <a:gd name="connsiteX19" fmla="*/ 1725327 w 1904582"/>
              <a:gd name="connsiteY19" fmla="*/ 1090920 h 1893438"/>
              <a:gd name="connsiteX20" fmla="*/ 1698050 w 1904582"/>
              <a:gd name="connsiteY20" fmla="*/ 1202810 h 1893438"/>
              <a:gd name="connsiteX21" fmla="*/ 1823723 w 1904582"/>
              <a:gd name="connsiteY21" fmla="*/ 1331097 h 1893438"/>
              <a:gd name="connsiteX22" fmla="*/ 1727275 w 1904582"/>
              <a:gd name="connsiteY22" fmla="*/ 1507613 h 1893438"/>
              <a:gd name="connsiteX23" fmla="*/ 1549969 w 1904582"/>
              <a:gd name="connsiteY23" fmla="*/ 1453596 h 1893438"/>
              <a:gd name="connsiteX24" fmla="*/ 1464239 w 1904582"/>
              <a:gd name="connsiteY24" fmla="*/ 1537514 h 1893438"/>
              <a:gd name="connsiteX25" fmla="*/ 1511975 w 1904582"/>
              <a:gd name="connsiteY25" fmla="*/ 1710171 h 1893438"/>
              <a:gd name="connsiteX26" fmla="*/ 1346359 w 1904582"/>
              <a:gd name="connsiteY26" fmla="*/ 1814343 h 1893438"/>
              <a:gd name="connsiteX27" fmla="*/ 1215816 w 1904582"/>
              <a:gd name="connsiteY27" fmla="*/ 1685092 h 1893438"/>
              <a:gd name="connsiteX28" fmla="*/ 1097936 w 1904582"/>
              <a:gd name="connsiteY28" fmla="*/ 1714994 h 1893438"/>
              <a:gd name="connsiteX29" fmla="*/ 1051173 w 1904582"/>
              <a:gd name="connsiteY29" fmla="*/ 1893437 h 1893438"/>
              <a:gd name="connsiteX30" fmla="*/ 854383 w 1904582"/>
              <a:gd name="connsiteY30" fmla="*/ 1893438 h 1893438"/>
              <a:gd name="connsiteX31" fmla="*/ 801775 w 1904582"/>
              <a:gd name="connsiteY31" fmla="*/ 1709206 h 1893438"/>
              <a:gd name="connsiteX32" fmla="*/ 689741 w 1904582"/>
              <a:gd name="connsiteY32" fmla="*/ 1680269 h 1893438"/>
              <a:gd name="connsiteX33" fmla="*/ 566017 w 1904582"/>
              <a:gd name="connsiteY33" fmla="*/ 1804698 h 1893438"/>
              <a:gd name="connsiteX34" fmla="*/ 395530 w 1904582"/>
              <a:gd name="connsiteY34" fmla="*/ 1707277 h 1893438"/>
              <a:gd name="connsiteX35" fmla="*/ 440343 w 1904582"/>
              <a:gd name="connsiteY35" fmla="*/ 1538479 h 1893438"/>
              <a:gd name="connsiteX36" fmla="*/ 348768 w 1904582"/>
              <a:gd name="connsiteY36" fmla="*/ 1453597 h 1893438"/>
              <a:gd name="connsiteX37" fmla="*/ 185100 w 1904582"/>
              <a:gd name="connsiteY37" fmla="*/ 1500861 h 1893438"/>
              <a:gd name="connsiteX38" fmla="*/ 78912 w 1904582"/>
              <a:gd name="connsiteY38" fmla="*/ 1330133 h 1893438"/>
              <a:gd name="connsiteX39" fmla="*/ 203611 w 1904582"/>
              <a:gd name="connsiteY39" fmla="*/ 1205705 h 1893438"/>
              <a:gd name="connsiteX40" fmla="*/ 177377 w 1904582"/>
              <a:gd name="connsiteY40" fmla="*/ 1087540 h 1893438"/>
              <a:gd name="connsiteX41" fmla="*/ 0 w 1904582"/>
              <a:gd name="connsiteY41" fmla="*/ 1053304 h 1893438"/>
              <a:gd name="connsiteX42" fmla="*/ 974 w 1904582"/>
              <a:gd name="connsiteY42" fmla="*/ 850745 h 1893438"/>
              <a:gd name="connsiteX43" fmla="*/ 171461 w 1904582"/>
              <a:gd name="connsiteY43" fmla="*/ 806375 h 1893438"/>
              <a:gd name="connsiteX44" fmla="*/ 198740 w 1904582"/>
              <a:gd name="connsiteY44" fmla="*/ 681946 h 1893438"/>
              <a:gd name="connsiteX45" fmla="*/ 74040 w 1904582"/>
              <a:gd name="connsiteY45" fmla="*/ 563305 h 1893438"/>
              <a:gd name="connsiteX46" fmla="*/ 176332 w 1904582"/>
              <a:gd name="connsiteY46" fmla="*/ 391613 h 1893438"/>
              <a:gd name="connsiteX47" fmla="*/ 355587 w 1904582"/>
              <a:gd name="connsiteY47" fmla="*/ 436947 h 1893438"/>
              <a:gd name="connsiteX48" fmla="*/ 437420 w 1904582"/>
              <a:gd name="connsiteY48" fmla="*/ 355924 h 1893438"/>
              <a:gd name="connsiteX49" fmla="*/ 386761 w 1904582"/>
              <a:gd name="connsiteY49" fmla="*/ 181337 h 1893438"/>
              <a:gd name="connsiteX50" fmla="*/ 563094 w 1904582"/>
              <a:gd name="connsiteY50" fmla="*/ 76200 h 1893438"/>
              <a:gd name="connsiteX51" fmla="*/ 694611 w 1904582"/>
              <a:gd name="connsiteY51" fmla="*/ 206795 h 1893438"/>
              <a:gd name="connsiteX52" fmla="*/ 809569 w 1904582"/>
              <a:gd name="connsiteY52" fmla="*/ 171692 h 18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4582" h="1893438">
                <a:moveTo>
                  <a:pt x="952293" y="271496"/>
                </a:moveTo>
                <a:cubicBezTo>
                  <a:pt x="583070" y="271496"/>
                  <a:pt x="283755" y="573804"/>
                  <a:pt x="283755" y="946720"/>
                </a:cubicBezTo>
                <a:cubicBezTo>
                  <a:pt x="283755" y="1319636"/>
                  <a:pt x="583070" y="1621944"/>
                  <a:pt x="952293" y="1621944"/>
                </a:cubicBezTo>
                <a:cubicBezTo>
                  <a:pt x="1321516" y="1621944"/>
                  <a:pt x="1620831" y="1319636"/>
                  <a:pt x="1620831" y="946720"/>
                </a:cubicBezTo>
                <a:cubicBezTo>
                  <a:pt x="1620831" y="573804"/>
                  <a:pt x="1321516" y="271496"/>
                  <a:pt x="952293" y="271496"/>
                </a:cubicBezTo>
                <a:close/>
                <a:moveTo>
                  <a:pt x="850486" y="0"/>
                </a:moveTo>
                <a:lnTo>
                  <a:pt x="1052148" y="0"/>
                </a:lnTo>
                <a:cubicBezTo>
                  <a:pt x="1082673" y="113819"/>
                  <a:pt x="1083972" y="120570"/>
                  <a:pt x="1100858" y="181338"/>
                </a:cubicBezTo>
                <a:cubicBezTo>
                  <a:pt x="1181717" y="201594"/>
                  <a:pt x="1134956" y="189054"/>
                  <a:pt x="1209970" y="208345"/>
                </a:cubicBezTo>
                <a:lnTo>
                  <a:pt x="1339540" y="80059"/>
                </a:lnTo>
                <a:lnTo>
                  <a:pt x="1515872" y="181338"/>
                </a:lnTo>
                <a:lnTo>
                  <a:pt x="1464239" y="355924"/>
                </a:lnTo>
                <a:cubicBezTo>
                  <a:pt x="1496713" y="387754"/>
                  <a:pt x="1490218" y="382931"/>
                  <a:pt x="1545098" y="435018"/>
                </a:cubicBezTo>
                <a:cubicBezTo>
                  <a:pt x="1578221" y="426980"/>
                  <a:pt x="1637648" y="415084"/>
                  <a:pt x="1721431" y="393542"/>
                </a:cubicBezTo>
                <a:cubicBezTo>
                  <a:pt x="1746273" y="432125"/>
                  <a:pt x="1782029" y="500498"/>
                  <a:pt x="1827493" y="565767"/>
                </a:cubicBezTo>
                <a:lnTo>
                  <a:pt x="1699024" y="684839"/>
                </a:lnTo>
                <a:cubicBezTo>
                  <a:pt x="1711039" y="726636"/>
                  <a:pt x="1719969" y="767148"/>
                  <a:pt x="1729224" y="800587"/>
                </a:cubicBezTo>
                <a:cubicBezTo>
                  <a:pt x="1778422" y="815699"/>
                  <a:pt x="1843531" y="832901"/>
                  <a:pt x="1903607" y="845923"/>
                </a:cubicBezTo>
                <a:cubicBezTo>
                  <a:pt x="1906530" y="924053"/>
                  <a:pt x="1901659" y="968904"/>
                  <a:pt x="1904582" y="1046551"/>
                </a:cubicBezTo>
                <a:cubicBezTo>
                  <a:pt x="1831516" y="1065360"/>
                  <a:pt x="1776635" y="1079345"/>
                  <a:pt x="1725327" y="1090920"/>
                </a:cubicBezTo>
                <a:cubicBezTo>
                  <a:pt x="1710064" y="1154581"/>
                  <a:pt x="1712014" y="1145097"/>
                  <a:pt x="1698050" y="1202810"/>
                </a:cubicBezTo>
                <a:cubicBezTo>
                  <a:pt x="1749358" y="1253771"/>
                  <a:pt x="1771115" y="1278529"/>
                  <a:pt x="1823723" y="1331097"/>
                </a:cubicBezTo>
                <a:cubicBezTo>
                  <a:pt x="1783780" y="1401992"/>
                  <a:pt x="1748545" y="1465493"/>
                  <a:pt x="1727275" y="1507613"/>
                </a:cubicBezTo>
                <a:cubicBezTo>
                  <a:pt x="1639759" y="1482213"/>
                  <a:pt x="1599329" y="1469029"/>
                  <a:pt x="1549969" y="1453596"/>
                </a:cubicBezTo>
                <a:cubicBezTo>
                  <a:pt x="1510351" y="1492179"/>
                  <a:pt x="1507753" y="1497163"/>
                  <a:pt x="1464239" y="1537514"/>
                </a:cubicBezTo>
                <a:cubicBezTo>
                  <a:pt x="1476254" y="1574971"/>
                  <a:pt x="1497038" y="1648922"/>
                  <a:pt x="1511975" y="1710171"/>
                </a:cubicBezTo>
                <a:cubicBezTo>
                  <a:pt x="1458718" y="1744414"/>
                  <a:pt x="1377047" y="1796499"/>
                  <a:pt x="1346359" y="1814343"/>
                </a:cubicBezTo>
                <a:lnTo>
                  <a:pt x="1215816" y="1685092"/>
                </a:lnTo>
                <a:cubicBezTo>
                  <a:pt x="1166131" y="1698275"/>
                  <a:pt x="1137878" y="1705026"/>
                  <a:pt x="1097936" y="1714994"/>
                </a:cubicBezTo>
                <a:cubicBezTo>
                  <a:pt x="1088194" y="1758720"/>
                  <a:pt x="1069033" y="1825596"/>
                  <a:pt x="1051173" y="1893437"/>
                </a:cubicBezTo>
                <a:lnTo>
                  <a:pt x="854383" y="1893438"/>
                </a:lnTo>
                <a:cubicBezTo>
                  <a:pt x="841231" y="1851158"/>
                  <a:pt x="812654" y="1740876"/>
                  <a:pt x="801775" y="1709206"/>
                </a:cubicBezTo>
                <a:cubicBezTo>
                  <a:pt x="756799" y="1695863"/>
                  <a:pt x="736990" y="1692808"/>
                  <a:pt x="689741" y="1680269"/>
                </a:cubicBezTo>
                <a:cubicBezTo>
                  <a:pt x="644440" y="1725604"/>
                  <a:pt x="620411" y="1746985"/>
                  <a:pt x="566017" y="1804698"/>
                </a:cubicBezTo>
                <a:cubicBezTo>
                  <a:pt x="494087" y="1765955"/>
                  <a:pt x="433199" y="1728498"/>
                  <a:pt x="395530" y="1707277"/>
                </a:cubicBezTo>
                <a:cubicBezTo>
                  <a:pt x="409493" y="1652297"/>
                  <a:pt x="426055" y="1594263"/>
                  <a:pt x="440343" y="1538479"/>
                </a:cubicBezTo>
                <a:cubicBezTo>
                  <a:pt x="402025" y="1505845"/>
                  <a:pt x="393420" y="1498610"/>
                  <a:pt x="348768" y="1453597"/>
                </a:cubicBezTo>
                <a:lnTo>
                  <a:pt x="185100" y="1500861"/>
                </a:lnTo>
                <a:cubicBezTo>
                  <a:pt x="158310" y="1461636"/>
                  <a:pt x="97747" y="1362767"/>
                  <a:pt x="78912" y="1330133"/>
                </a:cubicBezTo>
                <a:cubicBezTo>
                  <a:pt x="117555" y="1292676"/>
                  <a:pt x="157173" y="1252487"/>
                  <a:pt x="203611" y="1205705"/>
                </a:cubicBezTo>
                <a:cubicBezTo>
                  <a:pt x="191595" y="1156995"/>
                  <a:pt x="185820" y="1129177"/>
                  <a:pt x="177377" y="1087540"/>
                </a:cubicBezTo>
                <a:cubicBezTo>
                  <a:pt x="133863" y="1079663"/>
                  <a:pt x="69169" y="1062306"/>
                  <a:pt x="0" y="1053304"/>
                </a:cubicBezTo>
                <a:cubicBezTo>
                  <a:pt x="974" y="1001861"/>
                  <a:pt x="488" y="879039"/>
                  <a:pt x="974" y="850745"/>
                </a:cubicBezTo>
                <a:cubicBezTo>
                  <a:pt x="48224" y="838849"/>
                  <a:pt x="105540" y="825827"/>
                  <a:pt x="171461" y="806375"/>
                </a:cubicBezTo>
                <a:cubicBezTo>
                  <a:pt x="181853" y="758951"/>
                  <a:pt x="187211" y="739177"/>
                  <a:pt x="198740" y="681946"/>
                </a:cubicBezTo>
                <a:lnTo>
                  <a:pt x="74040" y="563305"/>
                </a:lnTo>
                <a:cubicBezTo>
                  <a:pt x="138988" y="450773"/>
                  <a:pt x="145157" y="443378"/>
                  <a:pt x="176332" y="391613"/>
                </a:cubicBezTo>
                <a:cubicBezTo>
                  <a:pt x="250371" y="411226"/>
                  <a:pt x="261251" y="414922"/>
                  <a:pt x="355587" y="436947"/>
                </a:cubicBezTo>
                <a:cubicBezTo>
                  <a:pt x="388385" y="403509"/>
                  <a:pt x="408518" y="385504"/>
                  <a:pt x="437420" y="355924"/>
                </a:cubicBezTo>
                <a:cubicBezTo>
                  <a:pt x="419559" y="300301"/>
                  <a:pt x="405758" y="245481"/>
                  <a:pt x="386761" y="181337"/>
                </a:cubicBezTo>
                <a:cubicBezTo>
                  <a:pt x="438881" y="150954"/>
                  <a:pt x="535167" y="93240"/>
                  <a:pt x="563094" y="76200"/>
                </a:cubicBezTo>
                <a:lnTo>
                  <a:pt x="694611" y="206795"/>
                </a:lnTo>
                <a:lnTo>
                  <a:pt x="809569" y="171692"/>
                </a:lnTo>
                <a:close/>
              </a:path>
            </a:pathLst>
          </a:custGeom>
          <a:solidFill>
            <a:srgbClr val="00B050"/>
          </a:solidFill>
          <a:ln w="9525" cap="flat" cmpd="sng" algn="ctr">
            <a:noFill/>
            <a:prstDash val="solid"/>
            <a:roun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 name="Group 130"/>
          <p:cNvGrpSpPr/>
          <p:nvPr/>
        </p:nvGrpSpPr>
        <p:grpSpPr>
          <a:xfrm>
            <a:off x="6723106" y="1090025"/>
            <a:ext cx="1248564" cy="1208361"/>
            <a:chOff x="1253597" y="1004660"/>
            <a:chExt cx="5726588" cy="5542190"/>
          </a:xfrm>
          <a:solidFill>
            <a:schemeClr val="tx2">
              <a:lumMod val="20000"/>
              <a:lumOff val="80000"/>
            </a:schemeClr>
          </a:solidFill>
        </p:grpSpPr>
        <p:sp>
          <p:nvSpPr>
            <p:cNvPr id="40" name="Rectangle 4"/>
            <p:cNvSpPr/>
            <p:nvPr/>
          </p:nvSpPr>
          <p:spPr>
            <a:xfrm>
              <a:off x="1253597" y="1876255"/>
              <a:ext cx="5726588" cy="4670595"/>
            </a:xfrm>
            <a:custGeom>
              <a:avLst/>
              <a:gdLst>
                <a:gd name="connsiteX0" fmla="*/ 0 w 2293258"/>
                <a:gd name="connsiteY0" fmla="*/ 0 h 2287588"/>
                <a:gd name="connsiteX1" fmla="*/ 2293258 w 2293258"/>
                <a:gd name="connsiteY1" fmla="*/ 0 h 2287588"/>
                <a:gd name="connsiteX2" fmla="*/ 2293258 w 2293258"/>
                <a:gd name="connsiteY2" fmla="*/ 2287588 h 2287588"/>
                <a:gd name="connsiteX3" fmla="*/ 0 w 2293258"/>
                <a:gd name="connsiteY3" fmla="*/ 2287588 h 2287588"/>
                <a:gd name="connsiteX4" fmla="*/ 0 w 2293258"/>
                <a:gd name="connsiteY4" fmla="*/ 0 h 2287588"/>
                <a:gd name="connsiteX0" fmla="*/ 1890712 w 4183970"/>
                <a:gd name="connsiteY0" fmla="*/ 0 h 2463800"/>
                <a:gd name="connsiteX1" fmla="*/ 4183970 w 4183970"/>
                <a:gd name="connsiteY1" fmla="*/ 0 h 2463800"/>
                <a:gd name="connsiteX2" fmla="*/ 4183970 w 4183970"/>
                <a:gd name="connsiteY2" fmla="*/ 2287588 h 2463800"/>
                <a:gd name="connsiteX3" fmla="*/ 0 w 4183970"/>
                <a:gd name="connsiteY3" fmla="*/ 2463800 h 2463800"/>
                <a:gd name="connsiteX4" fmla="*/ 1890712 w 4183970"/>
                <a:gd name="connsiteY4" fmla="*/ 0 h 2463800"/>
                <a:gd name="connsiteX0" fmla="*/ 1890712 w 4183970"/>
                <a:gd name="connsiteY0" fmla="*/ 0 h 2463800"/>
                <a:gd name="connsiteX1" fmla="*/ 4183970 w 4183970"/>
                <a:gd name="connsiteY1" fmla="*/ 0 h 2463800"/>
                <a:gd name="connsiteX2" fmla="*/ 4183970 w 4183970"/>
                <a:gd name="connsiteY2" fmla="*/ 2287588 h 2463800"/>
                <a:gd name="connsiteX3" fmla="*/ 1665741 w 4183970"/>
                <a:gd name="connsiteY3" fmla="*/ 2395538 h 2463800"/>
                <a:gd name="connsiteX4" fmla="*/ 0 w 4183970"/>
                <a:gd name="connsiteY4" fmla="*/ 2463800 h 2463800"/>
                <a:gd name="connsiteX5" fmla="*/ 1890712 w 4183970"/>
                <a:gd name="connsiteY5" fmla="*/ 0 h 2463800"/>
                <a:gd name="connsiteX0" fmla="*/ 1901371 w 4194629"/>
                <a:gd name="connsiteY0" fmla="*/ 0 h 3086101"/>
                <a:gd name="connsiteX1" fmla="*/ 4194629 w 4194629"/>
                <a:gd name="connsiteY1" fmla="*/ 0 h 3086101"/>
                <a:gd name="connsiteX2" fmla="*/ 4194629 w 4194629"/>
                <a:gd name="connsiteY2" fmla="*/ 2287588 h 3086101"/>
                <a:gd name="connsiteX3" fmla="*/ 0 w 4194629"/>
                <a:gd name="connsiteY3" fmla="*/ 3086101 h 3086101"/>
                <a:gd name="connsiteX4" fmla="*/ 10659 w 4194629"/>
                <a:gd name="connsiteY4" fmla="*/ 2463800 h 3086101"/>
                <a:gd name="connsiteX5" fmla="*/ 1901371 w 4194629"/>
                <a:gd name="connsiteY5" fmla="*/ 0 h 3086101"/>
                <a:gd name="connsiteX0" fmla="*/ 1896608 w 4189866"/>
                <a:gd name="connsiteY0" fmla="*/ 0 h 3095626"/>
                <a:gd name="connsiteX1" fmla="*/ 4189866 w 4189866"/>
                <a:gd name="connsiteY1" fmla="*/ 0 h 3095626"/>
                <a:gd name="connsiteX2" fmla="*/ 4189866 w 4189866"/>
                <a:gd name="connsiteY2" fmla="*/ 2287588 h 3095626"/>
                <a:gd name="connsiteX3" fmla="*/ 0 w 4189866"/>
                <a:gd name="connsiteY3" fmla="*/ 3095626 h 3095626"/>
                <a:gd name="connsiteX4" fmla="*/ 5896 w 4189866"/>
                <a:gd name="connsiteY4" fmla="*/ 2463800 h 3095626"/>
                <a:gd name="connsiteX5" fmla="*/ 1896608 w 4189866"/>
                <a:gd name="connsiteY5" fmla="*/ 0 h 3095626"/>
                <a:gd name="connsiteX0" fmla="*/ 1891846 w 4185104"/>
                <a:gd name="connsiteY0" fmla="*/ 0 h 3105151"/>
                <a:gd name="connsiteX1" fmla="*/ 4185104 w 4185104"/>
                <a:gd name="connsiteY1" fmla="*/ 0 h 3105151"/>
                <a:gd name="connsiteX2" fmla="*/ 4185104 w 4185104"/>
                <a:gd name="connsiteY2" fmla="*/ 2287588 h 3105151"/>
                <a:gd name="connsiteX3" fmla="*/ 0 w 4185104"/>
                <a:gd name="connsiteY3" fmla="*/ 3105151 h 3105151"/>
                <a:gd name="connsiteX4" fmla="*/ 1134 w 4185104"/>
                <a:gd name="connsiteY4" fmla="*/ 2463800 h 3105151"/>
                <a:gd name="connsiteX5" fmla="*/ 1891846 w 4185104"/>
                <a:gd name="connsiteY5"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909763 w 4185104"/>
                <a:gd name="connsiteY3" fmla="*/ 2733674 h 3105151"/>
                <a:gd name="connsiteX4" fmla="*/ 0 w 4185104"/>
                <a:gd name="connsiteY4" fmla="*/ 3105151 h 3105151"/>
                <a:gd name="connsiteX5" fmla="*/ 1134 w 4185104"/>
                <a:gd name="connsiteY5" fmla="*/ 2463800 h 3105151"/>
                <a:gd name="connsiteX6" fmla="*/ 1891846 w 4185104"/>
                <a:gd name="connsiteY6"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366838 w 4185104"/>
                <a:gd name="connsiteY3" fmla="*/ 3090862 h 3105151"/>
                <a:gd name="connsiteX4" fmla="*/ 0 w 4185104"/>
                <a:gd name="connsiteY4" fmla="*/ 3105151 h 3105151"/>
                <a:gd name="connsiteX5" fmla="*/ 1134 w 4185104"/>
                <a:gd name="connsiteY5" fmla="*/ 2463800 h 3105151"/>
                <a:gd name="connsiteX6" fmla="*/ 1891846 w 4185104"/>
                <a:gd name="connsiteY6"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2128838 w 4185104"/>
                <a:gd name="connsiteY3" fmla="*/ 2871787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781175 w 4185104"/>
                <a:gd name="connsiteY3" fmla="*/ 2900362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781175 w 4185104"/>
                <a:gd name="connsiteY3" fmla="*/ 2900362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781175 w 4185104"/>
                <a:gd name="connsiteY3" fmla="*/ 2900362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2351542 w 4185104"/>
                <a:gd name="connsiteY2" fmla="*/ 2254251 h 3105151"/>
                <a:gd name="connsiteX3" fmla="*/ 1781175 w 4185104"/>
                <a:gd name="connsiteY3" fmla="*/ 2900362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2614613 w 4185104"/>
                <a:gd name="connsiteY2" fmla="*/ 1924049 h 3105151"/>
                <a:gd name="connsiteX3" fmla="*/ 2351542 w 4185104"/>
                <a:gd name="connsiteY3" fmla="*/ 2254251 h 3105151"/>
                <a:gd name="connsiteX4" fmla="*/ 1781175 w 4185104"/>
                <a:gd name="connsiteY4" fmla="*/ 2900362 h 3105151"/>
                <a:gd name="connsiteX5" fmla="*/ 1366838 w 4185104"/>
                <a:gd name="connsiteY5" fmla="*/ 3090862 h 3105151"/>
                <a:gd name="connsiteX6" fmla="*/ 0 w 4185104"/>
                <a:gd name="connsiteY6" fmla="*/ 3105151 h 3105151"/>
                <a:gd name="connsiteX7" fmla="*/ 1134 w 4185104"/>
                <a:gd name="connsiteY7" fmla="*/ 2463800 h 3105151"/>
                <a:gd name="connsiteX8" fmla="*/ 1891846 w 4185104"/>
                <a:gd name="connsiteY8" fmla="*/ 0 h 3105151"/>
                <a:gd name="connsiteX0" fmla="*/ 1891846 w 4185104"/>
                <a:gd name="connsiteY0" fmla="*/ 0 h 3105151"/>
                <a:gd name="connsiteX1" fmla="*/ 4185104 w 4185104"/>
                <a:gd name="connsiteY1" fmla="*/ 0 h 3105151"/>
                <a:gd name="connsiteX2" fmla="*/ 3109913 w 4185104"/>
                <a:gd name="connsiteY2" fmla="*/ 2981324 h 3105151"/>
                <a:gd name="connsiteX3" fmla="*/ 2351542 w 4185104"/>
                <a:gd name="connsiteY3" fmla="*/ 2254251 h 3105151"/>
                <a:gd name="connsiteX4" fmla="*/ 1781175 w 4185104"/>
                <a:gd name="connsiteY4" fmla="*/ 2900362 h 3105151"/>
                <a:gd name="connsiteX5" fmla="*/ 1366838 w 4185104"/>
                <a:gd name="connsiteY5" fmla="*/ 3090862 h 3105151"/>
                <a:gd name="connsiteX6" fmla="*/ 0 w 4185104"/>
                <a:gd name="connsiteY6" fmla="*/ 3105151 h 3105151"/>
                <a:gd name="connsiteX7" fmla="*/ 1134 w 4185104"/>
                <a:gd name="connsiteY7" fmla="*/ 2463800 h 3105151"/>
                <a:gd name="connsiteX8" fmla="*/ 1891846 w 4185104"/>
                <a:gd name="connsiteY8" fmla="*/ 0 h 3105151"/>
                <a:gd name="connsiteX0" fmla="*/ 1891846 w 4185104"/>
                <a:gd name="connsiteY0" fmla="*/ 0 h 3105151"/>
                <a:gd name="connsiteX1" fmla="*/ 4185104 w 4185104"/>
                <a:gd name="connsiteY1" fmla="*/ 0 h 3105151"/>
                <a:gd name="connsiteX2" fmla="*/ 3257550 w 4185104"/>
                <a:gd name="connsiteY2" fmla="*/ 2538412 h 3105151"/>
                <a:gd name="connsiteX3" fmla="*/ 3109913 w 4185104"/>
                <a:gd name="connsiteY3" fmla="*/ 2981324 h 3105151"/>
                <a:gd name="connsiteX4" fmla="*/ 2351542 w 4185104"/>
                <a:gd name="connsiteY4" fmla="*/ 2254251 h 3105151"/>
                <a:gd name="connsiteX5" fmla="*/ 1781175 w 4185104"/>
                <a:gd name="connsiteY5" fmla="*/ 2900362 h 3105151"/>
                <a:gd name="connsiteX6" fmla="*/ 1366838 w 4185104"/>
                <a:gd name="connsiteY6" fmla="*/ 3090862 h 3105151"/>
                <a:gd name="connsiteX7" fmla="*/ 0 w 4185104"/>
                <a:gd name="connsiteY7" fmla="*/ 3105151 h 3105151"/>
                <a:gd name="connsiteX8" fmla="*/ 1134 w 4185104"/>
                <a:gd name="connsiteY8" fmla="*/ 2463800 h 3105151"/>
                <a:gd name="connsiteX9" fmla="*/ 1891846 w 4185104"/>
                <a:gd name="connsiteY9" fmla="*/ 0 h 3105151"/>
                <a:gd name="connsiteX0" fmla="*/ 1891846 w 4185104"/>
                <a:gd name="connsiteY0" fmla="*/ 0 h 3105151"/>
                <a:gd name="connsiteX1" fmla="*/ 4185104 w 4185104"/>
                <a:gd name="connsiteY1" fmla="*/ 0 h 3105151"/>
                <a:gd name="connsiteX2" fmla="*/ 3729038 w 4185104"/>
                <a:gd name="connsiteY2" fmla="*/ 3038474 h 3105151"/>
                <a:gd name="connsiteX3" fmla="*/ 3109913 w 4185104"/>
                <a:gd name="connsiteY3" fmla="*/ 2981324 h 3105151"/>
                <a:gd name="connsiteX4" fmla="*/ 2351542 w 4185104"/>
                <a:gd name="connsiteY4" fmla="*/ 2254251 h 3105151"/>
                <a:gd name="connsiteX5" fmla="*/ 1781175 w 4185104"/>
                <a:gd name="connsiteY5" fmla="*/ 2900362 h 3105151"/>
                <a:gd name="connsiteX6" fmla="*/ 1366838 w 4185104"/>
                <a:gd name="connsiteY6" fmla="*/ 3090862 h 3105151"/>
                <a:gd name="connsiteX7" fmla="*/ 0 w 4185104"/>
                <a:gd name="connsiteY7" fmla="*/ 3105151 h 3105151"/>
                <a:gd name="connsiteX8" fmla="*/ 1134 w 4185104"/>
                <a:gd name="connsiteY8" fmla="*/ 2463800 h 3105151"/>
                <a:gd name="connsiteX9" fmla="*/ 1891846 w 4185104"/>
                <a:gd name="connsiteY9" fmla="*/ 0 h 3105151"/>
                <a:gd name="connsiteX0" fmla="*/ 1891846 w 4185104"/>
                <a:gd name="connsiteY0" fmla="*/ 0 h 3105151"/>
                <a:gd name="connsiteX1" fmla="*/ 4185104 w 4185104"/>
                <a:gd name="connsiteY1" fmla="*/ 0 h 3105151"/>
                <a:gd name="connsiteX2" fmla="*/ 3729038 w 4185104"/>
                <a:gd name="connsiteY2" fmla="*/ 3038474 h 3105151"/>
                <a:gd name="connsiteX3" fmla="*/ 3395663 w 4185104"/>
                <a:gd name="connsiteY3" fmla="*/ 3000374 h 3105151"/>
                <a:gd name="connsiteX4" fmla="*/ 3109913 w 4185104"/>
                <a:gd name="connsiteY4" fmla="*/ 2981324 h 3105151"/>
                <a:gd name="connsiteX5" fmla="*/ 2351542 w 4185104"/>
                <a:gd name="connsiteY5" fmla="*/ 2254251 h 3105151"/>
                <a:gd name="connsiteX6" fmla="*/ 1781175 w 4185104"/>
                <a:gd name="connsiteY6" fmla="*/ 2900362 h 3105151"/>
                <a:gd name="connsiteX7" fmla="*/ 1366838 w 4185104"/>
                <a:gd name="connsiteY7" fmla="*/ 3090862 h 3105151"/>
                <a:gd name="connsiteX8" fmla="*/ 0 w 4185104"/>
                <a:gd name="connsiteY8" fmla="*/ 3105151 h 3105151"/>
                <a:gd name="connsiteX9" fmla="*/ 1134 w 4185104"/>
                <a:gd name="connsiteY9" fmla="*/ 2463800 h 3105151"/>
                <a:gd name="connsiteX10" fmla="*/ 1891846 w 4185104"/>
                <a:gd name="connsiteY10" fmla="*/ 0 h 3105151"/>
                <a:gd name="connsiteX0" fmla="*/ 1891846 w 4185104"/>
                <a:gd name="connsiteY0" fmla="*/ 0 h 4352924"/>
                <a:gd name="connsiteX1" fmla="*/ 4185104 w 4185104"/>
                <a:gd name="connsiteY1" fmla="*/ 0 h 4352924"/>
                <a:gd name="connsiteX2" fmla="*/ 3729038 w 4185104"/>
                <a:gd name="connsiteY2" fmla="*/ 3038474 h 4352924"/>
                <a:gd name="connsiteX3" fmla="*/ 2786063 w 4185104"/>
                <a:gd name="connsiteY3" fmla="*/ 4352924 h 4352924"/>
                <a:gd name="connsiteX4" fmla="*/ 3109913 w 4185104"/>
                <a:gd name="connsiteY4" fmla="*/ 2981324 h 4352924"/>
                <a:gd name="connsiteX5" fmla="*/ 2351542 w 4185104"/>
                <a:gd name="connsiteY5" fmla="*/ 2254251 h 4352924"/>
                <a:gd name="connsiteX6" fmla="*/ 1781175 w 4185104"/>
                <a:gd name="connsiteY6" fmla="*/ 2900362 h 4352924"/>
                <a:gd name="connsiteX7" fmla="*/ 1366838 w 4185104"/>
                <a:gd name="connsiteY7" fmla="*/ 3090862 h 4352924"/>
                <a:gd name="connsiteX8" fmla="*/ 0 w 4185104"/>
                <a:gd name="connsiteY8" fmla="*/ 3105151 h 4352924"/>
                <a:gd name="connsiteX9" fmla="*/ 1134 w 4185104"/>
                <a:gd name="connsiteY9" fmla="*/ 2463800 h 4352924"/>
                <a:gd name="connsiteX10" fmla="*/ 1891846 w 4185104"/>
                <a:gd name="connsiteY10" fmla="*/ 0 h 4352924"/>
                <a:gd name="connsiteX0" fmla="*/ 1891846 w 4185104"/>
                <a:gd name="connsiteY0" fmla="*/ 0 h 4352924"/>
                <a:gd name="connsiteX1" fmla="*/ 4185104 w 4185104"/>
                <a:gd name="connsiteY1" fmla="*/ 0 h 4352924"/>
                <a:gd name="connsiteX2" fmla="*/ 3729038 w 4185104"/>
                <a:gd name="connsiteY2" fmla="*/ 3038474 h 4352924"/>
                <a:gd name="connsiteX3" fmla="*/ 3338513 w 4185104"/>
                <a:gd name="connsiteY3" fmla="*/ 3581398 h 4352924"/>
                <a:gd name="connsiteX4" fmla="*/ 2786063 w 4185104"/>
                <a:gd name="connsiteY4" fmla="*/ 4352924 h 4352924"/>
                <a:gd name="connsiteX5" fmla="*/ 3109913 w 4185104"/>
                <a:gd name="connsiteY5" fmla="*/ 2981324 h 4352924"/>
                <a:gd name="connsiteX6" fmla="*/ 2351542 w 4185104"/>
                <a:gd name="connsiteY6" fmla="*/ 2254251 h 4352924"/>
                <a:gd name="connsiteX7" fmla="*/ 1781175 w 4185104"/>
                <a:gd name="connsiteY7" fmla="*/ 2900362 h 4352924"/>
                <a:gd name="connsiteX8" fmla="*/ 1366838 w 4185104"/>
                <a:gd name="connsiteY8" fmla="*/ 3090862 h 4352924"/>
                <a:gd name="connsiteX9" fmla="*/ 0 w 4185104"/>
                <a:gd name="connsiteY9" fmla="*/ 3105151 h 4352924"/>
                <a:gd name="connsiteX10" fmla="*/ 1134 w 4185104"/>
                <a:gd name="connsiteY10" fmla="*/ 2463800 h 4352924"/>
                <a:gd name="connsiteX11" fmla="*/ 1891846 w 4185104"/>
                <a:gd name="connsiteY11" fmla="*/ 0 h 4352924"/>
                <a:gd name="connsiteX0" fmla="*/ 1891846 w 4185104"/>
                <a:gd name="connsiteY0" fmla="*/ 0 h 4500561"/>
                <a:gd name="connsiteX1" fmla="*/ 4185104 w 4185104"/>
                <a:gd name="connsiteY1" fmla="*/ 0 h 4500561"/>
                <a:gd name="connsiteX2" fmla="*/ 3729038 w 4185104"/>
                <a:gd name="connsiteY2" fmla="*/ 3038474 h 4500561"/>
                <a:gd name="connsiteX3" fmla="*/ 3395663 w 4185104"/>
                <a:gd name="connsiteY3" fmla="*/ 4500561 h 4500561"/>
                <a:gd name="connsiteX4" fmla="*/ 2786063 w 4185104"/>
                <a:gd name="connsiteY4" fmla="*/ 4352924 h 4500561"/>
                <a:gd name="connsiteX5" fmla="*/ 3109913 w 4185104"/>
                <a:gd name="connsiteY5" fmla="*/ 2981324 h 4500561"/>
                <a:gd name="connsiteX6" fmla="*/ 2351542 w 4185104"/>
                <a:gd name="connsiteY6" fmla="*/ 2254251 h 4500561"/>
                <a:gd name="connsiteX7" fmla="*/ 1781175 w 4185104"/>
                <a:gd name="connsiteY7" fmla="*/ 2900362 h 4500561"/>
                <a:gd name="connsiteX8" fmla="*/ 1366838 w 4185104"/>
                <a:gd name="connsiteY8" fmla="*/ 3090862 h 4500561"/>
                <a:gd name="connsiteX9" fmla="*/ 0 w 4185104"/>
                <a:gd name="connsiteY9" fmla="*/ 3105151 h 4500561"/>
                <a:gd name="connsiteX10" fmla="*/ 1134 w 4185104"/>
                <a:gd name="connsiteY10" fmla="*/ 2463800 h 4500561"/>
                <a:gd name="connsiteX11" fmla="*/ 1891846 w 4185104"/>
                <a:gd name="connsiteY11" fmla="*/ 0 h 4500561"/>
                <a:gd name="connsiteX0" fmla="*/ 1891846 w 4185104"/>
                <a:gd name="connsiteY0" fmla="*/ 0 h 4596440"/>
                <a:gd name="connsiteX1" fmla="*/ 4185104 w 4185104"/>
                <a:gd name="connsiteY1" fmla="*/ 0 h 4596440"/>
                <a:gd name="connsiteX2" fmla="*/ 3729038 w 4185104"/>
                <a:gd name="connsiteY2" fmla="*/ 3038474 h 4596440"/>
                <a:gd name="connsiteX3" fmla="*/ 3395663 w 4185104"/>
                <a:gd name="connsiteY3" fmla="*/ 4500561 h 4596440"/>
                <a:gd name="connsiteX4" fmla="*/ 2786063 w 4185104"/>
                <a:gd name="connsiteY4" fmla="*/ 4352924 h 4596440"/>
                <a:gd name="connsiteX5" fmla="*/ 3109913 w 4185104"/>
                <a:gd name="connsiteY5" fmla="*/ 2981324 h 4596440"/>
                <a:gd name="connsiteX6" fmla="*/ 2351542 w 4185104"/>
                <a:gd name="connsiteY6" fmla="*/ 2254251 h 4596440"/>
                <a:gd name="connsiteX7" fmla="*/ 1781175 w 4185104"/>
                <a:gd name="connsiteY7" fmla="*/ 2900362 h 4596440"/>
                <a:gd name="connsiteX8" fmla="*/ 1366838 w 4185104"/>
                <a:gd name="connsiteY8" fmla="*/ 3090862 h 4596440"/>
                <a:gd name="connsiteX9" fmla="*/ 0 w 4185104"/>
                <a:gd name="connsiteY9" fmla="*/ 3105151 h 4596440"/>
                <a:gd name="connsiteX10" fmla="*/ 1134 w 4185104"/>
                <a:gd name="connsiteY10" fmla="*/ 2463800 h 4596440"/>
                <a:gd name="connsiteX11" fmla="*/ 1891846 w 4185104"/>
                <a:gd name="connsiteY11" fmla="*/ 0 h 4596440"/>
                <a:gd name="connsiteX0" fmla="*/ 1891846 w 4185104"/>
                <a:gd name="connsiteY0" fmla="*/ 0 h 4666800"/>
                <a:gd name="connsiteX1" fmla="*/ 4185104 w 4185104"/>
                <a:gd name="connsiteY1" fmla="*/ 0 h 4666800"/>
                <a:gd name="connsiteX2" fmla="*/ 3729038 w 4185104"/>
                <a:gd name="connsiteY2" fmla="*/ 3038474 h 4666800"/>
                <a:gd name="connsiteX3" fmla="*/ 3395663 w 4185104"/>
                <a:gd name="connsiteY3" fmla="*/ 4500561 h 4666800"/>
                <a:gd name="connsiteX4" fmla="*/ 2786063 w 4185104"/>
                <a:gd name="connsiteY4" fmla="*/ 4352924 h 4666800"/>
                <a:gd name="connsiteX5" fmla="*/ 3109913 w 4185104"/>
                <a:gd name="connsiteY5" fmla="*/ 2981324 h 4666800"/>
                <a:gd name="connsiteX6" fmla="*/ 2351542 w 4185104"/>
                <a:gd name="connsiteY6" fmla="*/ 2254251 h 4666800"/>
                <a:gd name="connsiteX7" fmla="*/ 1781175 w 4185104"/>
                <a:gd name="connsiteY7" fmla="*/ 2900362 h 4666800"/>
                <a:gd name="connsiteX8" fmla="*/ 1366838 w 4185104"/>
                <a:gd name="connsiteY8" fmla="*/ 3090862 h 4666800"/>
                <a:gd name="connsiteX9" fmla="*/ 0 w 4185104"/>
                <a:gd name="connsiteY9" fmla="*/ 3105151 h 4666800"/>
                <a:gd name="connsiteX10" fmla="*/ 1134 w 4185104"/>
                <a:gd name="connsiteY10" fmla="*/ 2463800 h 4666800"/>
                <a:gd name="connsiteX11" fmla="*/ 1891846 w 4185104"/>
                <a:gd name="connsiteY11" fmla="*/ 0 h 4666800"/>
                <a:gd name="connsiteX0" fmla="*/ 1891846 w 4185104"/>
                <a:gd name="connsiteY0" fmla="*/ 0 h 4709654"/>
                <a:gd name="connsiteX1" fmla="*/ 4185104 w 4185104"/>
                <a:gd name="connsiteY1" fmla="*/ 0 h 4709654"/>
                <a:gd name="connsiteX2" fmla="*/ 3729038 w 4185104"/>
                <a:gd name="connsiteY2" fmla="*/ 3038474 h 4709654"/>
                <a:gd name="connsiteX3" fmla="*/ 3395663 w 4185104"/>
                <a:gd name="connsiteY3" fmla="*/ 4500561 h 4709654"/>
                <a:gd name="connsiteX4" fmla="*/ 2786063 w 4185104"/>
                <a:gd name="connsiteY4" fmla="*/ 4352924 h 4709654"/>
                <a:gd name="connsiteX5" fmla="*/ 3109913 w 4185104"/>
                <a:gd name="connsiteY5" fmla="*/ 2981324 h 4709654"/>
                <a:gd name="connsiteX6" fmla="*/ 2351542 w 4185104"/>
                <a:gd name="connsiteY6" fmla="*/ 2254251 h 4709654"/>
                <a:gd name="connsiteX7" fmla="*/ 1781175 w 4185104"/>
                <a:gd name="connsiteY7" fmla="*/ 2900362 h 4709654"/>
                <a:gd name="connsiteX8" fmla="*/ 1366838 w 4185104"/>
                <a:gd name="connsiteY8" fmla="*/ 3090862 h 4709654"/>
                <a:gd name="connsiteX9" fmla="*/ 0 w 4185104"/>
                <a:gd name="connsiteY9" fmla="*/ 3105151 h 4709654"/>
                <a:gd name="connsiteX10" fmla="*/ 1134 w 4185104"/>
                <a:gd name="connsiteY10" fmla="*/ 2463800 h 4709654"/>
                <a:gd name="connsiteX11" fmla="*/ 1891846 w 4185104"/>
                <a:gd name="connsiteY11" fmla="*/ 0 h 4709654"/>
                <a:gd name="connsiteX0" fmla="*/ 1891846 w 4185104"/>
                <a:gd name="connsiteY0" fmla="*/ 0 h 4718045"/>
                <a:gd name="connsiteX1" fmla="*/ 4185104 w 4185104"/>
                <a:gd name="connsiteY1" fmla="*/ 0 h 4718045"/>
                <a:gd name="connsiteX2" fmla="*/ 3729038 w 4185104"/>
                <a:gd name="connsiteY2" fmla="*/ 3038474 h 4718045"/>
                <a:gd name="connsiteX3" fmla="*/ 3395663 w 4185104"/>
                <a:gd name="connsiteY3" fmla="*/ 4500561 h 4718045"/>
                <a:gd name="connsiteX4" fmla="*/ 2786063 w 4185104"/>
                <a:gd name="connsiteY4" fmla="*/ 4352924 h 4718045"/>
                <a:gd name="connsiteX5" fmla="*/ 3109913 w 4185104"/>
                <a:gd name="connsiteY5" fmla="*/ 2981324 h 4718045"/>
                <a:gd name="connsiteX6" fmla="*/ 2351542 w 4185104"/>
                <a:gd name="connsiteY6" fmla="*/ 2254251 h 4718045"/>
                <a:gd name="connsiteX7" fmla="*/ 1781175 w 4185104"/>
                <a:gd name="connsiteY7" fmla="*/ 2900362 h 4718045"/>
                <a:gd name="connsiteX8" fmla="*/ 1366838 w 4185104"/>
                <a:gd name="connsiteY8" fmla="*/ 3090862 h 4718045"/>
                <a:gd name="connsiteX9" fmla="*/ 0 w 4185104"/>
                <a:gd name="connsiteY9" fmla="*/ 3105151 h 4718045"/>
                <a:gd name="connsiteX10" fmla="*/ 1134 w 4185104"/>
                <a:gd name="connsiteY10" fmla="*/ 2463800 h 4718045"/>
                <a:gd name="connsiteX11" fmla="*/ 1891846 w 4185104"/>
                <a:gd name="connsiteY11" fmla="*/ 0 h 4718045"/>
                <a:gd name="connsiteX0" fmla="*/ 1891846 w 4185104"/>
                <a:gd name="connsiteY0" fmla="*/ 0 h 4718045"/>
                <a:gd name="connsiteX1" fmla="*/ 4185104 w 4185104"/>
                <a:gd name="connsiteY1" fmla="*/ 0 h 4718045"/>
                <a:gd name="connsiteX2" fmla="*/ 3833813 w 4185104"/>
                <a:gd name="connsiteY2" fmla="*/ 2357435 h 4718045"/>
                <a:gd name="connsiteX3" fmla="*/ 3729038 w 4185104"/>
                <a:gd name="connsiteY3" fmla="*/ 3038474 h 4718045"/>
                <a:gd name="connsiteX4" fmla="*/ 3395663 w 4185104"/>
                <a:gd name="connsiteY4" fmla="*/ 4500561 h 4718045"/>
                <a:gd name="connsiteX5" fmla="*/ 2786063 w 4185104"/>
                <a:gd name="connsiteY5" fmla="*/ 4352924 h 4718045"/>
                <a:gd name="connsiteX6" fmla="*/ 3109913 w 4185104"/>
                <a:gd name="connsiteY6" fmla="*/ 2981324 h 4718045"/>
                <a:gd name="connsiteX7" fmla="*/ 2351542 w 4185104"/>
                <a:gd name="connsiteY7" fmla="*/ 2254251 h 4718045"/>
                <a:gd name="connsiteX8" fmla="*/ 1781175 w 4185104"/>
                <a:gd name="connsiteY8" fmla="*/ 2900362 h 4718045"/>
                <a:gd name="connsiteX9" fmla="*/ 1366838 w 4185104"/>
                <a:gd name="connsiteY9" fmla="*/ 3090862 h 4718045"/>
                <a:gd name="connsiteX10" fmla="*/ 0 w 4185104"/>
                <a:gd name="connsiteY10" fmla="*/ 3105151 h 4718045"/>
                <a:gd name="connsiteX11" fmla="*/ 1134 w 4185104"/>
                <a:gd name="connsiteY11" fmla="*/ 2463800 h 4718045"/>
                <a:gd name="connsiteX12" fmla="*/ 1891846 w 4185104"/>
                <a:gd name="connsiteY12" fmla="*/ 0 h 4718045"/>
                <a:gd name="connsiteX0" fmla="*/ 1891846 w 4185104"/>
                <a:gd name="connsiteY0" fmla="*/ 0 h 4718045"/>
                <a:gd name="connsiteX1" fmla="*/ 4185104 w 4185104"/>
                <a:gd name="connsiteY1" fmla="*/ 0 h 4718045"/>
                <a:gd name="connsiteX2" fmla="*/ 3690938 w 4185104"/>
                <a:gd name="connsiteY2" fmla="*/ 2405060 h 4718045"/>
                <a:gd name="connsiteX3" fmla="*/ 3729038 w 4185104"/>
                <a:gd name="connsiteY3" fmla="*/ 3038474 h 4718045"/>
                <a:gd name="connsiteX4" fmla="*/ 3395663 w 4185104"/>
                <a:gd name="connsiteY4" fmla="*/ 4500561 h 4718045"/>
                <a:gd name="connsiteX5" fmla="*/ 2786063 w 4185104"/>
                <a:gd name="connsiteY5" fmla="*/ 4352924 h 4718045"/>
                <a:gd name="connsiteX6" fmla="*/ 3109913 w 4185104"/>
                <a:gd name="connsiteY6" fmla="*/ 2981324 h 4718045"/>
                <a:gd name="connsiteX7" fmla="*/ 2351542 w 4185104"/>
                <a:gd name="connsiteY7" fmla="*/ 2254251 h 4718045"/>
                <a:gd name="connsiteX8" fmla="*/ 1781175 w 4185104"/>
                <a:gd name="connsiteY8" fmla="*/ 2900362 h 4718045"/>
                <a:gd name="connsiteX9" fmla="*/ 1366838 w 4185104"/>
                <a:gd name="connsiteY9" fmla="*/ 3090862 h 4718045"/>
                <a:gd name="connsiteX10" fmla="*/ 0 w 4185104"/>
                <a:gd name="connsiteY10" fmla="*/ 3105151 h 4718045"/>
                <a:gd name="connsiteX11" fmla="*/ 1134 w 4185104"/>
                <a:gd name="connsiteY11" fmla="*/ 2463800 h 4718045"/>
                <a:gd name="connsiteX12" fmla="*/ 1891846 w 4185104"/>
                <a:gd name="connsiteY12" fmla="*/ 0 h 4718045"/>
                <a:gd name="connsiteX0" fmla="*/ 1891846 w 4185104"/>
                <a:gd name="connsiteY0" fmla="*/ 0 h 4718045"/>
                <a:gd name="connsiteX1" fmla="*/ 4185104 w 4185104"/>
                <a:gd name="connsiteY1" fmla="*/ 0 h 4718045"/>
                <a:gd name="connsiteX2" fmla="*/ 3690938 w 4185104"/>
                <a:gd name="connsiteY2" fmla="*/ 2405060 h 4718045"/>
                <a:gd name="connsiteX3" fmla="*/ 3729038 w 4185104"/>
                <a:gd name="connsiteY3" fmla="*/ 3038474 h 4718045"/>
                <a:gd name="connsiteX4" fmla="*/ 3395663 w 4185104"/>
                <a:gd name="connsiteY4" fmla="*/ 4500561 h 4718045"/>
                <a:gd name="connsiteX5" fmla="*/ 2786063 w 4185104"/>
                <a:gd name="connsiteY5" fmla="*/ 4352924 h 4718045"/>
                <a:gd name="connsiteX6" fmla="*/ 3109913 w 4185104"/>
                <a:gd name="connsiteY6" fmla="*/ 2981324 h 4718045"/>
                <a:gd name="connsiteX7" fmla="*/ 2351542 w 4185104"/>
                <a:gd name="connsiteY7" fmla="*/ 2254251 h 4718045"/>
                <a:gd name="connsiteX8" fmla="*/ 1781175 w 4185104"/>
                <a:gd name="connsiteY8" fmla="*/ 2900362 h 4718045"/>
                <a:gd name="connsiteX9" fmla="*/ 1366838 w 4185104"/>
                <a:gd name="connsiteY9" fmla="*/ 3090862 h 4718045"/>
                <a:gd name="connsiteX10" fmla="*/ 0 w 4185104"/>
                <a:gd name="connsiteY10" fmla="*/ 3105151 h 4718045"/>
                <a:gd name="connsiteX11" fmla="*/ 1134 w 4185104"/>
                <a:gd name="connsiteY11" fmla="*/ 2463800 h 4718045"/>
                <a:gd name="connsiteX12" fmla="*/ 1891846 w 4185104"/>
                <a:gd name="connsiteY12" fmla="*/ 0 h 4718045"/>
                <a:gd name="connsiteX0" fmla="*/ 1891846 w 4185104"/>
                <a:gd name="connsiteY0" fmla="*/ 0 h 4718045"/>
                <a:gd name="connsiteX1" fmla="*/ 4185104 w 4185104"/>
                <a:gd name="connsiteY1" fmla="*/ 0 h 4718045"/>
                <a:gd name="connsiteX2" fmla="*/ 3690938 w 4185104"/>
                <a:gd name="connsiteY2" fmla="*/ 2405060 h 4718045"/>
                <a:gd name="connsiteX3" fmla="*/ 3729038 w 4185104"/>
                <a:gd name="connsiteY3" fmla="*/ 3038474 h 4718045"/>
                <a:gd name="connsiteX4" fmla="*/ 3395663 w 4185104"/>
                <a:gd name="connsiteY4" fmla="*/ 4500561 h 4718045"/>
                <a:gd name="connsiteX5" fmla="*/ 2786063 w 4185104"/>
                <a:gd name="connsiteY5" fmla="*/ 4352924 h 4718045"/>
                <a:gd name="connsiteX6" fmla="*/ 3109913 w 4185104"/>
                <a:gd name="connsiteY6" fmla="*/ 2981324 h 4718045"/>
                <a:gd name="connsiteX7" fmla="*/ 2351542 w 4185104"/>
                <a:gd name="connsiteY7" fmla="*/ 2254251 h 4718045"/>
                <a:gd name="connsiteX8" fmla="*/ 1781175 w 4185104"/>
                <a:gd name="connsiteY8" fmla="*/ 2900362 h 4718045"/>
                <a:gd name="connsiteX9" fmla="*/ 1366838 w 4185104"/>
                <a:gd name="connsiteY9" fmla="*/ 3090862 h 4718045"/>
                <a:gd name="connsiteX10" fmla="*/ 0 w 4185104"/>
                <a:gd name="connsiteY10" fmla="*/ 3105151 h 4718045"/>
                <a:gd name="connsiteX11" fmla="*/ 1134 w 4185104"/>
                <a:gd name="connsiteY11" fmla="*/ 2463800 h 4718045"/>
                <a:gd name="connsiteX12" fmla="*/ 1891846 w 4185104"/>
                <a:gd name="connsiteY12" fmla="*/ 0 h 4718045"/>
                <a:gd name="connsiteX0" fmla="*/ 1891846 w 4185104"/>
                <a:gd name="connsiteY0" fmla="*/ 0 h 4718045"/>
                <a:gd name="connsiteX1" fmla="*/ 4185104 w 4185104"/>
                <a:gd name="connsiteY1" fmla="*/ 0 h 4718045"/>
                <a:gd name="connsiteX2" fmla="*/ 3824288 w 4185104"/>
                <a:gd name="connsiteY2" fmla="*/ 1704972 h 4718045"/>
                <a:gd name="connsiteX3" fmla="*/ 3690938 w 4185104"/>
                <a:gd name="connsiteY3" fmla="*/ 2405060 h 4718045"/>
                <a:gd name="connsiteX4" fmla="*/ 3729038 w 4185104"/>
                <a:gd name="connsiteY4" fmla="*/ 3038474 h 4718045"/>
                <a:gd name="connsiteX5" fmla="*/ 3395663 w 4185104"/>
                <a:gd name="connsiteY5" fmla="*/ 4500561 h 4718045"/>
                <a:gd name="connsiteX6" fmla="*/ 2786063 w 4185104"/>
                <a:gd name="connsiteY6" fmla="*/ 4352924 h 4718045"/>
                <a:gd name="connsiteX7" fmla="*/ 3109913 w 4185104"/>
                <a:gd name="connsiteY7" fmla="*/ 2981324 h 4718045"/>
                <a:gd name="connsiteX8" fmla="*/ 2351542 w 4185104"/>
                <a:gd name="connsiteY8" fmla="*/ 2254251 h 4718045"/>
                <a:gd name="connsiteX9" fmla="*/ 1781175 w 4185104"/>
                <a:gd name="connsiteY9" fmla="*/ 2900362 h 4718045"/>
                <a:gd name="connsiteX10" fmla="*/ 1366838 w 4185104"/>
                <a:gd name="connsiteY10" fmla="*/ 3090862 h 4718045"/>
                <a:gd name="connsiteX11" fmla="*/ 0 w 4185104"/>
                <a:gd name="connsiteY11" fmla="*/ 3105151 h 4718045"/>
                <a:gd name="connsiteX12" fmla="*/ 1134 w 4185104"/>
                <a:gd name="connsiteY12" fmla="*/ 2463800 h 4718045"/>
                <a:gd name="connsiteX13" fmla="*/ 1891846 w 4185104"/>
                <a:gd name="connsiteY13" fmla="*/ 0 h 4718045"/>
                <a:gd name="connsiteX0" fmla="*/ 1891846 w 4185104"/>
                <a:gd name="connsiteY0" fmla="*/ 0 h 4718045"/>
                <a:gd name="connsiteX1" fmla="*/ 4185104 w 4185104"/>
                <a:gd name="connsiteY1" fmla="*/ 0 h 4718045"/>
                <a:gd name="connsiteX2" fmla="*/ 3062288 w 4185104"/>
                <a:gd name="connsiteY2" fmla="*/ 1776410 h 4718045"/>
                <a:gd name="connsiteX3" fmla="*/ 3690938 w 4185104"/>
                <a:gd name="connsiteY3" fmla="*/ 2405060 h 4718045"/>
                <a:gd name="connsiteX4" fmla="*/ 3729038 w 4185104"/>
                <a:gd name="connsiteY4" fmla="*/ 3038474 h 4718045"/>
                <a:gd name="connsiteX5" fmla="*/ 3395663 w 4185104"/>
                <a:gd name="connsiteY5" fmla="*/ 4500561 h 4718045"/>
                <a:gd name="connsiteX6" fmla="*/ 2786063 w 4185104"/>
                <a:gd name="connsiteY6" fmla="*/ 4352924 h 4718045"/>
                <a:gd name="connsiteX7" fmla="*/ 3109913 w 4185104"/>
                <a:gd name="connsiteY7" fmla="*/ 2981324 h 4718045"/>
                <a:gd name="connsiteX8" fmla="*/ 2351542 w 4185104"/>
                <a:gd name="connsiteY8" fmla="*/ 2254251 h 4718045"/>
                <a:gd name="connsiteX9" fmla="*/ 1781175 w 4185104"/>
                <a:gd name="connsiteY9" fmla="*/ 2900362 h 4718045"/>
                <a:gd name="connsiteX10" fmla="*/ 1366838 w 4185104"/>
                <a:gd name="connsiteY10" fmla="*/ 3090862 h 4718045"/>
                <a:gd name="connsiteX11" fmla="*/ 0 w 4185104"/>
                <a:gd name="connsiteY11" fmla="*/ 3105151 h 4718045"/>
                <a:gd name="connsiteX12" fmla="*/ 1134 w 4185104"/>
                <a:gd name="connsiteY12" fmla="*/ 2463800 h 4718045"/>
                <a:gd name="connsiteX13" fmla="*/ 1891846 w 4185104"/>
                <a:gd name="connsiteY13" fmla="*/ 0 h 4718045"/>
                <a:gd name="connsiteX0" fmla="*/ 1891846 w 4185104"/>
                <a:gd name="connsiteY0" fmla="*/ 0 h 4718045"/>
                <a:gd name="connsiteX1" fmla="*/ 4185104 w 4185104"/>
                <a:gd name="connsiteY1" fmla="*/ 0 h 4718045"/>
                <a:gd name="connsiteX2" fmla="*/ 3762375 w 4185104"/>
                <a:gd name="connsiteY2" fmla="*/ 676272 h 4718045"/>
                <a:gd name="connsiteX3" fmla="*/ 3062288 w 4185104"/>
                <a:gd name="connsiteY3" fmla="*/ 1776410 h 4718045"/>
                <a:gd name="connsiteX4" fmla="*/ 3690938 w 4185104"/>
                <a:gd name="connsiteY4" fmla="*/ 2405060 h 4718045"/>
                <a:gd name="connsiteX5" fmla="*/ 3729038 w 4185104"/>
                <a:gd name="connsiteY5" fmla="*/ 3038474 h 4718045"/>
                <a:gd name="connsiteX6" fmla="*/ 3395663 w 4185104"/>
                <a:gd name="connsiteY6" fmla="*/ 4500561 h 4718045"/>
                <a:gd name="connsiteX7" fmla="*/ 2786063 w 4185104"/>
                <a:gd name="connsiteY7" fmla="*/ 4352924 h 4718045"/>
                <a:gd name="connsiteX8" fmla="*/ 3109913 w 4185104"/>
                <a:gd name="connsiteY8" fmla="*/ 2981324 h 4718045"/>
                <a:gd name="connsiteX9" fmla="*/ 2351542 w 4185104"/>
                <a:gd name="connsiteY9" fmla="*/ 2254251 h 4718045"/>
                <a:gd name="connsiteX10" fmla="*/ 1781175 w 4185104"/>
                <a:gd name="connsiteY10" fmla="*/ 2900362 h 4718045"/>
                <a:gd name="connsiteX11" fmla="*/ 1366838 w 4185104"/>
                <a:gd name="connsiteY11" fmla="*/ 3090862 h 4718045"/>
                <a:gd name="connsiteX12" fmla="*/ 0 w 4185104"/>
                <a:gd name="connsiteY12" fmla="*/ 3105151 h 4718045"/>
                <a:gd name="connsiteX13" fmla="*/ 1134 w 4185104"/>
                <a:gd name="connsiteY13" fmla="*/ 2463800 h 4718045"/>
                <a:gd name="connsiteX14" fmla="*/ 1891846 w 4185104"/>
                <a:gd name="connsiteY14" fmla="*/ 0 h 4718045"/>
                <a:gd name="connsiteX0" fmla="*/ 1891846 w 4185104"/>
                <a:gd name="connsiteY0" fmla="*/ 0 h 4718045"/>
                <a:gd name="connsiteX1" fmla="*/ 4185104 w 4185104"/>
                <a:gd name="connsiteY1" fmla="*/ 0 h 4718045"/>
                <a:gd name="connsiteX2" fmla="*/ 3757613 w 4185104"/>
                <a:gd name="connsiteY2" fmla="*/ 976310 h 4718045"/>
                <a:gd name="connsiteX3" fmla="*/ 3062288 w 4185104"/>
                <a:gd name="connsiteY3" fmla="*/ 1776410 h 4718045"/>
                <a:gd name="connsiteX4" fmla="*/ 3690938 w 4185104"/>
                <a:gd name="connsiteY4" fmla="*/ 2405060 h 4718045"/>
                <a:gd name="connsiteX5" fmla="*/ 3729038 w 4185104"/>
                <a:gd name="connsiteY5" fmla="*/ 3038474 h 4718045"/>
                <a:gd name="connsiteX6" fmla="*/ 3395663 w 4185104"/>
                <a:gd name="connsiteY6" fmla="*/ 4500561 h 4718045"/>
                <a:gd name="connsiteX7" fmla="*/ 2786063 w 4185104"/>
                <a:gd name="connsiteY7" fmla="*/ 4352924 h 4718045"/>
                <a:gd name="connsiteX8" fmla="*/ 3109913 w 4185104"/>
                <a:gd name="connsiteY8" fmla="*/ 2981324 h 4718045"/>
                <a:gd name="connsiteX9" fmla="*/ 2351542 w 4185104"/>
                <a:gd name="connsiteY9" fmla="*/ 2254251 h 4718045"/>
                <a:gd name="connsiteX10" fmla="*/ 1781175 w 4185104"/>
                <a:gd name="connsiteY10" fmla="*/ 2900362 h 4718045"/>
                <a:gd name="connsiteX11" fmla="*/ 1366838 w 4185104"/>
                <a:gd name="connsiteY11" fmla="*/ 3090862 h 4718045"/>
                <a:gd name="connsiteX12" fmla="*/ 0 w 4185104"/>
                <a:gd name="connsiteY12" fmla="*/ 3105151 h 4718045"/>
                <a:gd name="connsiteX13" fmla="*/ 1134 w 4185104"/>
                <a:gd name="connsiteY13" fmla="*/ 2463800 h 4718045"/>
                <a:gd name="connsiteX14" fmla="*/ 1891846 w 4185104"/>
                <a:gd name="connsiteY14" fmla="*/ 0 h 4718045"/>
                <a:gd name="connsiteX0" fmla="*/ 1891846 w 4085091"/>
                <a:gd name="connsiteY0" fmla="*/ 0 h 4718045"/>
                <a:gd name="connsiteX1" fmla="*/ 4085091 w 4085091"/>
                <a:gd name="connsiteY1" fmla="*/ 1314450 h 4718045"/>
                <a:gd name="connsiteX2" fmla="*/ 3757613 w 4085091"/>
                <a:gd name="connsiteY2" fmla="*/ 976310 h 4718045"/>
                <a:gd name="connsiteX3" fmla="*/ 3062288 w 4085091"/>
                <a:gd name="connsiteY3" fmla="*/ 1776410 h 4718045"/>
                <a:gd name="connsiteX4" fmla="*/ 3690938 w 4085091"/>
                <a:gd name="connsiteY4" fmla="*/ 2405060 h 4718045"/>
                <a:gd name="connsiteX5" fmla="*/ 3729038 w 4085091"/>
                <a:gd name="connsiteY5" fmla="*/ 3038474 h 4718045"/>
                <a:gd name="connsiteX6" fmla="*/ 3395663 w 4085091"/>
                <a:gd name="connsiteY6" fmla="*/ 4500561 h 4718045"/>
                <a:gd name="connsiteX7" fmla="*/ 2786063 w 4085091"/>
                <a:gd name="connsiteY7" fmla="*/ 4352924 h 4718045"/>
                <a:gd name="connsiteX8" fmla="*/ 3109913 w 4085091"/>
                <a:gd name="connsiteY8" fmla="*/ 2981324 h 4718045"/>
                <a:gd name="connsiteX9" fmla="*/ 2351542 w 4085091"/>
                <a:gd name="connsiteY9" fmla="*/ 2254251 h 4718045"/>
                <a:gd name="connsiteX10" fmla="*/ 1781175 w 4085091"/>
                <a:gd name="connsiteY10" fmla="*/ 2900362 h 4718045"/>
                <a:gd name="connsiteX11" fmla="*/ 1366838 w 4085091"/>
                <a:gd name="connsiteY11" fmla="*/ 3090862 h 4718045"/>
                <a:gd name="connsiteX12" fmla="*/ 0 w 4085091"/>
                <a:gd name="connsiteY12" fmla="*/ 3105151 h 4718045"/>
                <a:gd name="connsiteX13" fmla="*/ 1134 w 4085091"/>
                <a:gd name="connsiteY13" fmla="*/ 2463800 h 4718045"/>
                <a:gd name="connsiteX14" fmla="*/ 1891846 w 4085091"/>
                <a:gd name="connsiteY14" fmla="*/ 0 h 4718045"/>
                <a:gd name="connsiteX0" fmla="*/ 1891846 w 4085091"/>
                <a:gd name="connsiteY0" fmla="*/ 0 h 4718045"/>
                <a:gd name="connsiteX1" fmla="*/ 3228976 w 4085091"/>
                <a:gd name="connsiteY1" fmla="*/ 790572 h 4718045"/>
                <a:gd name="connsiteX2" fmla="*/ 4085091 w 4085091"/>
                <a:gd name="connsiteY2" fmla="*/ 1314450 h 4718045"/>
                <a:gd name="connsiteX3" fmla="*/ 3757613 w 4085091"/>
                <a:gd name="connsiteY3" fmla="*/ 976310 h 4718045"/>
                <a:gd name="connsiteX4" fmla="*/ 3062288 w 4085091"/>
                <a:gd name="connsiteY4" fmla="*/ 1776410 h 4718045"/>
                <a:gd name="connsiteX5" fmla="*/ 3690938 w 4085091"/>
                <a:gd name="connsiteY5" fmla="*/ 2405060 h 4718045"/>
                <a:gd name="connsiteX6" fmla="*/ 3729038 w 4085091"/>
                <a:gd name="connsiteY6" fmla="*/ 3038474 h 4718045"/>
                <a:gd name="connsiteX7" fmla="*/ 3395663 w 4085091"/>
                <a:gd name="connsiteY7" fmla="*/ 4500561 h 4718045"/>
                <a:gd name="connsiteX8" fmla="*/ 2786063 w 4085091"/>
                <a:gd name="connsiteY8" fmla="*/ 4352924 h 4718045"/>
                <a:gd name="connsiteX9" fmla="*/ 3109913 w 4085091"/>
                <a:gd name="connsiteY9" fmla="*/ 2981324 h 4718045"/>
                <a:gd name="connsiteX10" fmla="*/ 2351542 w 4085091"/>
                <a:gd name="connsiteY10" fmla="*/ 2254251 h 4718045"/>
                <a:gd name="connsiteX11" fmla="*/ 1781175 w 4085091"/>
                <a:gd name="connsiteY11" fmla="*/ 2900362 h 4718045"/>
                <a:gd name="connsiteX12" fmla="*/ 1366838 w 4085091"/>
                <a:gd name="connsiteY12" fmla="*/ 3090862 h 4718045"/>
                <a:gd name="connsiteX13" fmla="*/ 0 w 4085091"/>
                <a:gd name="connsiteY13" fmla="*/ 3105151 h 4718045"/>
                <a:gd name="connsiteX14" fmla="*/ 1134 w 4085091"/>
                <a:gd name="connsiteY14" fmla="*/ 2463800 h 4718045"/>
                <a:gd name="connsiteX15" fmla="*/ 1891846 w 4085091"/>
                <a:gd name="connsiteY15" fmla="*/ 0 h 4718045"/>
                <a:gd name="connsiteX0" fmla="*/ 1891846 w 4085091"/>
                <a:gd name="connsiteY0" fmla="*/ 0 h 4718045"/>
                <a:gd name="connsiteX1" fmla="*/ 3895726 w 4085091"/>
                <a:gd name="connsiteY1" fmla="*/ 290510 h 4718045"/>
                <a:gd name="connsiteX2" fmla="*/ 4085091 w 4085091"/>
                <a:gd name="connsiteY2" fmla="*/ 1314450 h 4718045"/>
                <a:gd name="connsiteX3" fmla="*/ 3757613 w 4085091"/>
                <a:gd name="connsiteY3" fmla="*/ 976310 h 4718045"/>
                <a:gd name="connsiteX4" fmla="*/ 3062288 w 4085091"/>
                <a:gd name="connsiteY4" fmla="*/ 1776410 h 4718045"/>
                <a:gd name="connsiteX5" fmla="*/ 3690938 w 4085091"/>
                <a:gd name="connsiteY5" fmla="*/ 2405060 h 4718045"/>
                <a:gd name="connsiteX6" fmla="*/ 3729038 w 4085091"/>
                <a:gd name="connsiteY6" fmla="*/ 3038474 h 4718045"/>
                <a:gd name="connsiteX7" fmla="*/ 3395663 w 4085091"/>
                <a:gd name="connsiteY7" fmla="*/ 4500561 h 4718045"/>
                <a:gd name="connsiteX8" fmla="*/ 2786063 w 4085091"/>
                <a:gd name="connsiteY8" fmla="*/ 4352924 h 4718045"/>
                <a:gd name="connsiteX9" fmla="*/ 3109913 w 4085091"/>
                <a:gd name="connsiteY9" fmla="*/ 2981324 h 4718045"/>
                <a:gd name="connsiteX10" fmla="*/ 2351542 w 4085091"/>
                <a:gd name="connsiteY10" fmla="*/ 2254251 h 4718045"/>
                <a:gd name="connsiteX11" fmla="*/ 1781175 w 4085091"/>
                <a:gd name="connsiteY11" fmla="*/ 2900362 h 4718045"/>
                <a:gd name="connsiteX12" fmla="*/ 1366838 w 4085091"/>
                <a:gd name="connsiteY12" fmla="*/ 3090862 h 4718045"/>
                <a:gd name="connsiteX13" fmla="*/ 0 w 4085091"/>
                <a:gd name="connsiteY13" fmla="*/ 3105151 h 4718045"/>
                <a:gd name="connsiteX14" fmla="*/ 1134 w 4085091"/>
                <a:gd name="connsiteY14" fmla="*/ 2463800 h 4718045"/>
                <a:gd name="connsiteX15" fmla="*/ 1891846 w 4085091"/>
                <a:gd name="connsiteY15" fmla="*/ 0 h 4718045"/>
                <a:gd name="connsiteX0" fmla="*/ 1891846 w 4227966"/>
                <a:gd name="connsiteY0" fmla="*/ 0 h 4718045"/>
                <a:gd name="connsiteX1" fmla="*/ 3895726 w 4227966"/>
                <a:gd name="connsiteY1" fmla="*/ 290510 h 4718045"/>
                <a:gd name="connsiteX2" fmla="*/ 4227966 w 4227966"/>
                <a:gd name="connsiteY2" fmla="*/ 1419225 h 4718045"/>
                <a:gd name="connsiteX3" fmla="*/ 3757613 w 4227966"/>
                <a:gd name="connsiteY3" fmla="*/ 976310 h 4718045"/>
                <a:gd name="connsiteX4" fmla="*/ 3062288 w 4227966"/>
                <a:gd name="connsiteY4" fmla="*/ 1776410 h 4718045"/>
                <a:gd name="connsiteX5" fmla="*/ 3690938 w 4227966"/>
                <a:gd name="connsiteY5" fmla="*/ 2405060 h 4718045"/>
                <a:gd name="connsiteX6" fmla="*/ 3729038 w 4227966"/>
                <a:gd name="connsiteY6" fmla="*/ 3038474 h 4718045"/>
                <a:gd name="connsiteX7" fmla="*/ 3395663 w 4227966"/>
                <a:gd name="connsiteY7" fmla="*/ 4500561 h 4718045"/>
                <a:gd name="connsiteX8" fmla="*/ 2786063 w 4227966"/>
                <a:gd name="connsiteY8" fmla="*/ 4352924 h 4718045"/>
                <a:gd name="connsiteX9" fmla="*/ 3109913 w 4227966"/>
                <a:gd name="connsiteY9" fmla="*/ 2981324 h 4718045"/>
                <a:gd name="connsiteX10" fmla="*/ 2351542 w 4227966"/>
                <a:gd name="connsiteY10" fmla="*/ 2254251 h 4718045"/>
                <a:gd name="connsiteX11" fmla="*/ 1781175 w 4227966"/>
                <a:gd name="connsiteY11" fmla="*/ 2900362 h 4718045"/>
                <a:gd name="connsiteX12" fmla="*/ 1366838 w 4227966"/>
                <a:gd name="connsiteY12" fmla="*/ 3090862 h 4718045"/>
                <a:gd name="connsiteX13" fmla="*/ 0 w 4227966"/>
                <a:gd name="connsiteY13" fmla="*/ 3105151 h 4718045"/>
                <a:gd name="connsiteX14" fmla="*/ 1134 w 4227966"/>
                <a:gd name="connsiteY14" fmla="*/ 2463800 h 4718045"/>
                <a:gd name="connsiteX15" fmla="*/ 1891846 w 4227966"/>
                <a:gd name="connsiteY15" fmla="*/ 0 h 4718045"/>
                <a:gd name="connsiteX0" fmla="*/ 1891846 w 4227966"/>
                <a:gd name="connsiteY0" fmla="*/ 0 h 4718045"/>
                <a:gd name="connsiteX1" fmla="*/ 3895726 w 4227966"/>
                <a:gd name="connsiteY1" fmla="*/ 290510 h 4718045"/>
                <a:gd name="connsiteX2" fmla="*/ 4227966 w 4227966"/>
                <a:gd name="connsiteY2" fmla="*/ 1419225 h 4718045"/>
                <a:gd name="connsiteX3" fmla="*/ 3771900 w 4227966"/>
                <a:gd name="connsiteY3" fmla="*/ 957260 h 4718045"/>
                <a:gd name="connsiteX4" fmla="*/ 3062288 w 4227966"/>
                <a:gd name="connsiteY4" fmla="*/ 1776410 h 4718045"/>
                <a:gd name="connsiteX5" fmla="*/ 3690938 w 4227966"/>
                <a:gd name="connsiteY5" fmla="*/ 2405060 h 4718045"/>
                <a:gd name="connsiteX6" fmla="*/ 3729038 w 4227966"/>
                <a:gd name="connsiteY6" fmla="*/ 3038474 h 4718045"/>
                <a:gd name="connsiteX7" fmla="*/ 3395663 w 4227966"/>
                <a:gd name="connsiteY7" fmla="*/ 4500561 h 4718045"/>
                <a:gd name="connsiteX8" fmla="*/ 2786063 w 4227966"/>
                <a:gd name="connsiteY8" fmla="*/ 4352924 h 4718045"/>
                <a:gd name="connsiteX9" fmla="*/ 3109913 w 4227966"/>
                <a:gd name="connsiteY9" fmla="*/ 2981324 h 4718045"/>
                <a:gd name="connsiteX10" fmla="*/ 2351542 w 4227966"/>
                <a:gd name="connsiteY10" fmla="*/ 2254251 h 4718045"/>
                <a:gd name="connsiteX11" fmla="*/ 1781175 w 4227966"/>
                <a:gd name="connsiteY11" fmla="*/ 2900362 h 4718045"/>
                <a:gd name="connsiteX12" fmla="*/ 1366838 w 4227966"/>
                <a:gd name="connsiteY12" fmla="*/ 3090862 h 4718045"/>
                <a:gd name="connsiteX13" fmla="*/ 0 w 4227966"/>
                <a:gd name="connsiteY13" fmla="*/ 3105151 h 4718045"/>
                <a:gd name="connsiteX14" fmla="*/ 1134 w 4227966"/>
                <a:gd name="connsiteY14" fmla="*/ 2463800 h 4718045"/>
                <a:gd name="connsiteX15" fmla="*/ 1891846 w 4227966"/>
                <a:gd name="connsiteY15" fmla="*/ 0 h 4718045"/>
                <a:gd name="connsiteX0" fmla="*/ 1891846 w 4227966"/>
                <a:gd name="connsiteY0" fmla="*/ 0 h 4718045"/>
                <a:gd name="connsiteX1" fmla="*/ 3895726 w 4227966"/>
                <a:gd name="connsiteY1" fmla="*/ 290510 h 4718045"/>
                <a:gd name="connsiteX2" fmla="*/ 3976688 w 4227966"/>
                <a:gd name="connsiteY2" fmla="*/ 614360 h 4718045"/>
                <a:gd name="connsiteX3" fmla="*/ 4227966 w 4227966"/>
                <a:gd name="connsiteY3" fmla="*/ 1419225 h 4718045"/>
                <a:gd name="connsiteX4" fmla="*/ 3771900 w 4227966"/>
                <a:gd name="connsiteY4" fmla="*/ 957260 h 4718045"/>
                <a:gd name="connsiteX5" fmla="*/ 3062288 w 4227966"/>
                <a:gd name="connsiteY5" fmla="*/ 1776410 h 4718045"/>
                <a:gd name="connsiteX6" fmla="*/ 3690938 w 4227966"/>
                <a:gd name="connsiteY6" fmla="*/ 2405060 h 4718045"/>
                <a:gd name="connsiteX7" fmla="*/ 3729038 w 4227966"/>
                <a:gd name="connsiteY7" fmla="*/ 3038474 h 4718045"/>
                <a:gd name="connsiteX8" fmla="*/ 3395663 w 4227966"/>
                <a:gd name="connsiteY8" fmla="*/ 4500561 h 4718045"/>
                <a:gd name="connsiteX9" fmla="*/ 2786063 w 4227966"/>
                <a:gd name="connsiteY9" fmla="*/ 4352924 h 4718045"/>
                <a:gd name="connsiteX10" fmla="*/ 3109913 w 4227966"/>
                <a:gd name="connsiteY10" fmla="*/ 2981324 h 4718045"/>
                <a:gd name="connsiteX11" fmla="*/ 2351542 w 4227966"/>
                <a:gd name="connsiteY11" fmla="*/ 2254251 h 4718045"/>
                <a:gd name="connsiteX12" fmla="*/ 1781175 w 4227966"/>
                <a:gd name="connsiteY12" fmla="*/ 2900362 h 4718045"/>
                <a:gd name="connsiteX13" fmla="*/ 1366838 w 4227966"/>
                <a:gd name="connsiteY13" fmla="*/ 3090862 h 4718045"/>
                <a:gd name="connsiteX14" fmla="*/ 0 w 4227966"/>
                <a:gd name="connsiteY14" fmla="*/ 3105151 h 4718045"/>
                <a:gd name="connsiteX15" fmla="*/ 1134 w 4227966"/>
                <a:gd name="connsiteY15" fmla="*/ 2463800 h 4718045"/>
                <a:gd name="connsiteX16" fmla="*/ 1891846 w 4227966"/>
                <a:gd name="connsiteY16" fmla="*/ 0 h 4718045"/>
                <a:gd name="connsiteX0" fmla="*/ 1891846 w 4638675"/>
                <a:gd name="connsiteY0" fmla="*/ 0 h 4718045"/>
                <a:gd name="connsiteX1" fmla="*/ 3895726 w 4638675"/>
                <a:gd name="connsiteY1" fmla="*/ 290510 h 4718045"/>
                <a:gd name="connsiteX2" fmla="*/ 4638675 w 4638675"/>
                <a:gd name="connsiteY2" fmla="*/ 1400172 h 4718045"/>
                <a:gd name="connsiteX3" fmla="*/ 4227966 w 4638675"/>
                <a:gd name="connsiteY3" fmla="*/ 1419225 h 4718045"/>
                <a:gd name="connsiteX4" fmla="*/ 3771900 w 4638675"/>
                <a:gd name="connsiteY4" fmla="*/ 957260 h 4718045"/>
                <a:gd name="connsiteX5" fmla="*/ 3062288 w 4638675"/>
                <a:gd name="connsiteY5" fmla="*/ 1776410 h 4718045"/>
                <a:gd name="connsiteX6" fmla="*/ 3690938 w 4638675"/>
                <a:gd name="connsiteY6" fmla="*/ 2405060 h 4718045"/>
                <a:gd name="connsiteX7" fmla="*/ 3729038 w 4638675"/>
                <a:gd name="connsiteY7" fmla="*/ 3038474 h 4718045"/>
                <a:gd name="connsiteX8" fmla="*/ 3395663 w 4638675"/>
                <a:gd name="connsiteY8" fmla="*/ 4500561 h 4718045"/>
                <a:gd name="connsiteX9" fmla="*/ 2786063 w 4638675"/>
                <a:gd name="connsiteY9" fmla="*/ 4352924 h 4718045"/>
                <a:gd name="connsiteX10" fmla="*/ 3109913 w 4638675"/>
                <a:gd name="connsiteY10" fmla="*/ 2981324 h 4718045"/>
                <a:gd name="connsiteX11" fmla="*/ 2351542 w 4638675"/>
                <a:gd name="connsiteY11" fmla="*/ 2254251 h 4718045"/>
                <a:gd name="connsiteX12" fmla="*/ 1781175 w 4638675"/>
                <a:gd name="connsiteY12" fmla="*/ 2900362 h 4718045"/>
                <a:gd name="connsiteX13" fmla="*/ 1366838 w 4638675"/>
                <a:gd name="connsiteY13" fmla="*/ 3090862 h 4718045"/>
                <a:gd name="connsiteX14" fmla="*/ 0 w 4638675"/>
                <a:gd name="connsiteY14" fmla="*/ 3105151 h 4718045"/>
                <a:gd name="connsiteX15" fmla="*/ 1134 w 4638675"/>
                <a:gd name="connsiteY15" fmla="*/ 2463800 h 4718045"/>
                <a:gd name="connsiteX16" fmla="*/ 1891846 w 4638675"/>
                <a:gd name="connsiteY16" fmla="*/ 0 h 4718045"/>
                <a:gd name="connsiteX0" fmla="*/ 1891846 w 4638675"/>
                <a:gd name="connsiteY0" fmla="*/ 0 h 4718045"/>
                <a:gd name="connsiteX1" fmla="*/ 3895726 w 4638675"/>
                <a:gd name="connsiteY1" fmla="*/ 290510 h 4718045"/>
                <a:gd name="connsiteX2" fmla="*/ 4638675 w 4638675"/>
                <a:gd name="connsiteY2" fmla="*/ 1400172 h 4718045"/>
                <a:gd name="connsiteX3" fmla="*/ 4227966 w 4638675"/>
                <a:gd name="connsiteY3" fmla="*/ 1419225 h 4718045"/>
                <a:gd name="connsiteX4" fmla="*/ 3771900 w 4638675"/>
                <a:gd name="connsiteY4" fmla="*/ 957260 h 4718045"/>
                <a:gd name="connsiteX5" fmla="*/ 3062288 w 4638675"/>
                <a:gd name="connsiteY5" fmla="*/ 1776410 h 4718045"/>
                <a:gd name="connsiteX6" fmla="*/ 3690938 w 4638675"/>
                <a:gd name="connsiteY6" fmla="*/ 2405060 h 4718045"/>
                <a:gd name="connsiteX7" fmla="*/ 3729038 w 4638675"/>
                <a:gd name="connsiteY7" fmla="*/ 3038474 h 4718045"/>
                <a:gd name="connsiteX8" fmla="*/ 3395663 w 4638675"/>
                <a:gd name="connsiteY8" fmla="*/ 4500561 h 4718045"/>
                <a:gd name="connsiteX9" fmla="*/ 2786063 w 4638675"/>
                <a:gd name="connsiteY9" fmla="*/ 4352924 h 4718045"/>
                <a:gd name="connsiteX10" fmla="*/ 3109913 w 4638675"/>
                <a:gd name="connsiteY10" fmla="*/ 2981324 h 4718045"/>
                <a:gd name="connsiteX11" fmla="*/ 2351542 w 4638675"/>
                <a:gd name="connsiteY11" fmla="*/ 2254251 h 4718045"/>
                <a:gd name="connsiteX12" fmla="*/ 1781175 w 4638675"/>
                <a:gd name="connsiteY12" fmla="*/ 2900362 h 4718045"/>
                <a:gd name="connsiteX13" fmla="*/ 1366838 w 4638675"/>
                <a:gd name="connsiteY13" fmla="*/ 3090862 h 4718045"/>
                <a:gd name="connsiteX14" fmla="*/ 0 w 4638675"/>
                <a:gd name="connsiteY14" fmla="*/ 3105151 h 4718045"/>
                <a:gd name="connsiteX15" fmla="*/ 1134 w 4638675"/>
                <a:gd name="connsiteY15" fmla="*/ 2463800 h 4718045"/>
                <a:gd name="connsiteX16" fmla="*/ 1891846 w 4638675"/>
                <a:gd name="connsiteY16" fmla="*/ 0 h 4718045"/>
                <a:gd name="connsiteX0" fmla="*/ 1891846 w 4638675"/>
                <a:gd name="connsiteY0" fmla="*/ 0 h 4718045"/>
                <a:gd name="connsiteX1" fmla="*/ 3895726 w 4638675"/>
                <a:gd name="connsiteY1" fmla="*/ 290510 h 4718045"/>
                <a:gd name="connsiteX2" fmla="*/ 4638675 w 4638675"/>
                <a:gd name="connsiteY2" fmla="*/ 1400172 h 4718045"/>
                <a:gd name="connsiteX3" fmla="*/ 4227966 w 4638675"/>
                <a:gd name="connsiteY3" fmla="*/ 1419225 h 4718045"/>
                <a:gd name="connsiteX4" fmla="*/ 3771900 w 4638675"/>
                <a:gd name="connsiteY4" fmla="*/ 957260 h 4718045"/>
                <a:gd name="connsiteX5" fmla="*/ 3062288 w 4638675"/>
                <a:gd name="connsiteY5" fmla="*/ 1776410 h 4718045"/>
                <a:gd name="connsiteX6" fmla="*/ 3690938 w 4638675"/>
                <a:gd name="connsiteY6" fmla="*/ 2405060 h 4718045"/>
                <a:gd name="connsiteX7" fmla="*/ 3729038 w 4638675"/>
                <a:gd name="connsiteY7" fmla="*/ 3038474 h 4718045"/>
                <a:gd name="connsiteX8" fmla="*/ 3395663 w 4638675"/>
                <a:gd name="connsiteY8" fmla="*/ 4500561 h 4718045"/>
                <a:gd name="connsiteX9" fmla="*/ 2786063 w 4638675"/>
                <a:gd name="connsiteY9" fmla="*/ 4352924 h 4718045"/>
                <a:gd name="connsiteX10" fmla="*/ 3109913 w 4638675"/>
                <a:gd name="connsiteY10" fmla="*/ 2981324 h 4718045"/>
                <a:gd name="connsiteX11" fmla="*/ 2351542 w 4638675"/>
                <a:gd name="connsiteY11" fmla="*/ 2254251 h 4718045"/>
                <a:gd name="connsiteX12" fmla="*/ 1781175 w 4638675"/>
                <a:gd name="connsiteY12" fmla="*/ 2900362 h 4718045"/>
                <a:gd name="connsiteX13" fmla="*/ 1366838 w 4638675"/>
                <a:gd name="connsiteY13" fmla="*/ 3090862 h 4718045"/>
                <a:gd name="connsiteX14" fmla="*/ 0 w 4638675"/>
                <a:gd name="connsiteY14" fmla="*/ 3105151 h 4718045"/>
                <a:gd name="connsiteX15" fmla="*/ 1134 w 4638675"/>
                <a:gd name="connsiteY15" fmla="*/ 2463800 h 4718045"/>
                <a:gd name="connsiteX16" fmla="*/ 1891846 w 4638675"/>
                <a:gd name="connsiteY16" fmla="*/ 0 h 4718045"/>
                <a:gd name="connsiteX0" fmla="*/ 1891846 w 4638675"/>
                <a:gd name="connsiteY0" fmla="*/ 0 h 4718045"/>
                <a:gd name="connsiteX1" fmla="*/ 3895726 w 4638675"/>
                <a:gd name="connsiteY1" fmla="*/ 290510 h 4718045"/>
                <a:gd name="connsiteX2" fmla="*/ 4638675 w 4638675"/>
                <a:gd name="connsiteY2" fmla="*/ 1400172 h 4718045"/>
                <a:gd name="connsiteX3" fmla="*/ 4227966 w 4638675"/>
                <a:gd name="connsiteY3" fmla="*/ 1419225 h 4718045"/>
                <a:gd name="connsiteX4" fmla="*/ 3771900 w 4638675"/>
                <a:gd name="connsiteY4" fmla="*/ 957260 h 4718045"/>
                <a:gd name="connsiteX5" fmla="*/ 3062288 w 4638675"/>
                <a:gd name="connsiteY5" fmla="*/ 1776410 h 4718045"/>
                <a:gd name="connsiteX6" fmla="*/ 3690938 w 4638675"/>
                <a:gd name="connsiteY6" fmla="*/ 2405060 h 4718045"/>
                <a:gd name="connsiteX7" fmla="*/ 3729038 w 4638675"/>
                <a:gd name="connsiteY7" fmla="*/ 3038474 h 4718045"/>
                <a:gd name="connsiteX8" fmla="*/ 3395663 w 4638675"/>
                <a:gd name="connsiteY8" fmla="*/ 4500561 h 4718045"/>
                <a:gd name="connsiteX9" fmla="*/ 2786063 w 4638675"/>
                <a:gd name="connsiteY9" fmla="*/ 4352924 h 4718045"/>
                <a:gd name="connsiteX10" fmla="*/ 3109913 w 4638675"/>
                <a:gd name="connsiteY10" fmla="*/ 2981324 h 4718045"/>
                <a:gd name="connsiteX11" fmla="*/ 2351542 w 4638675"/>
                <a:gd name="connsiteY11" fmla="*/ 2254251 h 4718045"/>
                <a:gd name="connsiteX12" fmla="*/ 1781175 w 4638675"/>
                <a:gd name="connsiteY12" fmla="*/ 2900362 h 4718045"/>
                <a:gd name="connsiteX13" fmla="*/ 1366838 w 4638675"/>
                <a:gd name="connsiteY13" fmla="*/ 3090862 h 4718045"/>
                <a:gd name="connsiteX14" fmla="*/ 0 w 4638675"/>
                <a:gd name="connsiteY14" fmla="*/ 3105151 h 4718045"/>
                <a:gd name="connsiteX15" fmla="*/ 1134 w 4638675"/>
                <a:gd name="connsiteY15" fmla="*/ 2463800 h 4718045"/>
                <a:gd name="connsiteX16" fmla="*/ 1891846 w 4638675"/>
                <a:gd name="connsiteY16" fmla="*/ 0 h 4718045"/>
                <a:gd name="connsiteX0" fmla="*/ 1891846 w 4638675"/>
                <a:gd name="connsiteY0" fmla="*/ 0 h 4718045"/>
                <a:gd name="connsiteX1" fmla="*/ 3895726 w 4638675"/>
                <a:gd name="connsiteY1" fmla="*/ 290510 h 4718045"/>
                <a:gd name="connsiteX2" fmla="*/ 4452938 w 4638675"/>
                <a:gd name="connsiteY2" fmla="*/ 1128710 h 4718045"/>
                <a:gd name="connsiteX3" fmla="*/ 4638675 w 4638675"/>
                <a:gd name="connsiteY3" fmla="*/ 1400172 h 4718045"/>
                <a:gd name="connsiteX4" fmla="*/ 4227966 w 4638675"/>
                <a:gd name="connsiteY4" fmla="*/ 1419225 h 4718045"/>
                <a:gd name="connsiteX5" fmla="*/ 3771900 w 4638675"/>
                <a:gd name="connsiteY5" fmla="*/ 957260 h 4718045"/>
                <a:gd name="connsiteX6" fmla="*/ 3062288 w 4638675"/>
                <a:gd name="connsiteY6" fmla="*/ 1776410 h 4718045"/>
                <a:gd name="connsiteX7" fmla="*/ 3690938 w 4638675"/>
                <a:gd name="connsiteY7" fmla="*/ 2405060 h 4718045"/>
                <a:gd name="connsiteX8" fmla="*/ 3729038 w 4638675"/>
                <a:gd name="connsiteY8" fmla="*/ 3038474 h 4718045"/>
                <a:gd name="connsiteX9" fmla="*/ 3395663 w 4638675"/>
                <a:gd name="connsiteY9" fmla="*/ 4500561 h 4718045"/>
                <a:gd name="connsiteX10" fmla="*/ 2786063 w 4638675"/>
                <a:gd name="connsiteY10" fmla="*/ 4352924 h 4718045"/>
                <a:gd name="connsiteX11" fmla="*/ 3109913 w 4638675"/>
                <a:gd name="connsiteY11" fmla="*/ 2981324 h 4718045"/>
                <a:gd name="connsiteX12" fmla="*/ 2351542 w 4638675"/>
                <a:gd name="connsiteY12" fmla="*/ 2254251 h 4718045"/>
                <a:gd name="connsiteX13" fmla="*/ 1781175 w 4638675"/>
                <a:gd name="connsiteY13" fmla="*/ 2900362 h 4718045"/>
                <a:gd name="connsiteX14" fmla="*/ 1366838 w 4638675"/>
                <a:gd name="connsiteY14" fmla="*/ 3090862 h 4718045"/>
                <a:gd name="connsiteX15" fmla="*/ 0 w 4638675"/>
                <a:gd name="connsiteY15" fmla="*/ 3105151 h 4718045"/>
                <a:gd name="connsiteX16" fmla="*/ 1134 w 4638675"/>
                <a:gd name="connsiteY16" fmla="*/ 2463800 h 4718045"/>
                <a:gd name="connsiteX17" fmla="*/ 1891846 w 4638675"/>
                <a:gd name="connsiteY17" fmla="*/ 0 h 4718045"/>
                <a:gd name="connsiteX0" fmla="*/ 1891846 w 5386388"/>
                <a:gd name="connsiteY0" fmla="*/ 0 h 4718045"/>
                <a:gd name="connsiteX1" fmla="*/ 3895726 w 5386388"/>
                <a:gd name="connsiteY1" fmla="*/ 290510 h 4718045"/>
                <a:gd name="connsiteX2" fmla="*/ 5386388 w 5386388"/>
                <a:gd name="connsiteY2" fmla="*/ 633410 h 4718045"/>
                <a:gd name="connsiteX3" fmla="*/ 4638675 w 5386388"/>
                <a:gd name="connsiteY3" fmla="*/ 1400172 h 4718045"/>
                <a:gd name="connsiteX4" fmla="*/ 4227966 w 5386388"/>
                <a:gd name="connsiteY4" fmla="*/ 1419225 h 4718045"/>
                <a:gd name="connsiteX5" fmla="*/ 3771900 w 5386388"/>
                <a:gd name="connsiteY5" fmla="*/ 957260 h 4718045"/>
                <a:gd name="connsiteX6" fmla="*/ 3062288 w 5386388"/>
                <a:gd name="connsiteY6" fmla="*/ 1776410 h 4718045"/>
                <a:gd name="connsiteX7" fmla="*/ 3690938 w 5386388"/>
                <a:gd name="connsiteY7" fmla="*/ 2405060 h 4718045"/>
                <a:gd name="connsiteX8" fmla="*/ 3729038 w 5386388"/>
                <a:gd name="connsiteY8" fmla="*/ 3038474 h 4718045"/>
                <a:gd name="connsiteX9" fmla="*/ 3395663 w 5386388"/>
                <a:gd name="connsiteY9" fmla="*/ 4500561 h 4718045"/>
                <a:gd name="connsiteX10" fmla="*/ 2786063 w 5386388"/>
                <a:gd name="connsiteY10" fmla="*/ 4352924 h 4718045"/>
                <a:gd name="connsiteX11" fmla="*/ 3109913 w 5386388"/>
                <a:gd name="connsiteY11" fmla="*/ 2981324 h 4718045"/>
                <a:gd name="connsiteX12" fmla="*/ 2351542 w 5386388"/>
                <a:gd name="connsiteY12" fmla="*/ 2254251 h 4718045"/>
                <a:gd name="connsiteX13" fmla="*/ 1781175 w 5386388"/>
                <a:gd name="connsiteY13" fmla="*/ 2900362 h 4718045"/>
                <a:gd name="connsiteX14" fmla="*/ 1366838 w 5386388"/>
                <a:gd name="connsiteY14" fmla="*/ 3090862 h 4718045"/>
                <a:gd name="connsiteX15" fmla="*/ 0 w 5386388"/>
                <a:gd name="connsiteY15" fmla="*/ 3105151 h 4718045"/>
                <a:gd name="connsiteX16" fmla="*/ 1134 w 5386388"/>
                <a:gd name="connsiteY16" fmla="*/ 2463800 h 4718045"/>
                <a:gd name="connsiteX17" fmla="*/ 1891846 w 5386388"/>
                <a:gd name="connsiteY17" fmla="*/ 0 h 4718045"/>
                <a:gd name="connsiteX0" fmla="*/ 1891846 w 5386388"/>
                <a:gd name="connsiteY0" fmla="*/ 0 h 4718045"/>
                <a:gd name="connsiteX1" fmla="*/ 3895726 w 5386388"/>
                <a:gd name="connsiteY1" fmla="*/ 290510 h 4718045"/>
                <a:gd name="connsiteX2" fmla="*/ 4571999 w 5386388"/>
                <a:gd name="connsiteY2" fmla="*/ 433385 h 4718045"/>
                <a:gd name="connsiteX3" fmla="*/ 5386388 w 5386388"/>
                <a:gd name="connsiteY3" fmla="*/ 633410 h 4718045"/>
                <a:gd name="connsiteX4" fmla="*/ 4638675 w 5386388"/>
                <a:gd name="connsiteY4" fmla="*/ 1400172 h 4718045"/>
                <a:gd name="connsiteX5" fmla="*/ 4227966 w 5386388"/>
                <a:gd name="connsiteY5" fmla="*/ 1419225 h 4718045"/>
                <a:gd name="connsiteX6" fmla="*/ 3771900 w 5386388"/>
                <a:gd name="connsiteY6" fmla="*/ 957260 h 4718045"/>
                <a:gd name="connsiteX7" fmla="*/ 3062288 w 5386388"/>
                <a:gd name="connsiteY7" fmla="*/ 1776410 h 4718045"/>
                <a:gd name="connsiteX8" fmla="*/ 3690938 w 5386388"/>
                <a:gd name="connsiteY8" fmla="*/ 2405060 h 4718045"/>
                <a:gd name="connsiteX9" fmla="*/ 3729038 w 5386388"/>
                <a:gd name="connsiteY9" fmla="*/ 3038474 h 4718045"/>
                <a:gd name="connsiteX10" fmla="*/ 3395663 w 5386388"/>
                <a:gd name="connsiteY10" fmla="*/ 4500561 h 4718045"/>
                <a:gd name="connsiteX11" fmla="*/ 2786063 w 5386388"/>
                <a:gd name="connsiteY11" fmla="*/ 4352924 h 4718045"/>
                <a:gd name="connsiteX12" fmla="*/ 3109913 w 5386388"/>
                <a:gd name="connsiteY12" fmla="*/ 2981324 h 4718045"/>
                <a:gd name="connsiteX13" fmla="*/ 2351542 w 5386388"/>
                <a:gd name="connsiteY13" fmla="*/ 2254251 h 4718045"/>
                <a:gd name="connsiteX14" fmla="*/ 1781175 w 5386388"/>
                <a:gd name="connsiteY14" fmla="*/ 2900362 h 4718045"/>
                <a:gd name="connsiteX15" fmla="*/ 1366838 w 5386388"/>
                <a:gd name="connsiteY15" fmla="*/ 3090862 h 4718045"/>
                <a:gd name="connsiteX16" fmla="*/ 0 w 5386388"/>
                <a:gd name="connsiteY16" fmla="*/ 3105151 h 4718045"/>
                <a:gd name="connsiteX17" fmla="*/ 1134 w 5386388"/>
                <a:gd name="connsiteY17" fmla="*/ 2463800 h 4718045"/>
                <a:gd name="connsiteX18" fmla="*/ 1891846 w 5386388"/>
                <a:gd name="connsiteY18" fmla="*/ 0 h 4718045"/>
                <a:gd name="connsiteX0" fmla="*/ 1891846 w 5386388"/>
                <a:gd name="connsiteY0" fmla="*/ 0 h 4718045"/>
                <a:gd name="connsiteX1" fmla="*/ 3895726 w 5386388"/>
                <a:gd name="connsiteY1" fmla="*/ 290510 h 4718045"/>
                <a:gd name="connsiteX2" fmla="*/ 4405312 w 5386388"/>
                <a:gd name="connsiteY2" fmla="*/ 895347 h 4718045"/>
                <a:gd name="connsiteX3" fmla="*/ 5386388 w 5386388"/>
                <a:gd name="connsiteY3" fmla="*/ 633410 h 4718045"/>
                <a:gd name="connsiteX4" fmla="*/ 4638675 w 5386388"/>
                <a:gd name="connsiteY4" fmla="*/ 1400172 h 4718045"/>
                <a:gd name="connsiteX5" fmla="*/ 4227966 w 5386388"/>
                <a:gd name="connsiteY5" fmla="*/ 1419225 h 4718045"/>
                <a:gd name="connsiteX6" fmla="*/ 3771900 w 5386388"/>
                <a:gd name="connsiteY6" fmla="*/ 957260 h 4718045"/>
                <a:gd name="connsiteX7" fmla="*/ 3062288 w 5386388"/>
                <a:gd name="connsiteY7" fmla="*/ 1776410 h 4718045"/>
                <a:gd name="connsiteX8" fmla="*/ 3690938 w 5386388"/>
                <a:gd name="connsiteY8" fmla="*/ 2405060 h 4718045"/>
                <a:gd name="connsiteX9" fmla="*/ 3729038 w 5386388"/>
                <a:gd name="connsiteY9" fmla="*/ 3038474 h 4718045"/>
                <a:gd name="connsiteX10" fmla="*/ 3395663 w 5386388"/>
                <a:gd name="connsiteY10" fmla="*/ 4500561 h 4718045"/>
                <a:gd name="connsiteX11" fmla="*/ 2786063 w 5386388"/>
                <a:gd name="connsiteY11" fmla="*/ 4352924 h 4718045"/>
                <a:gd name="connsiteX12" fmla="*/ 3109913 w 5386388"/>
                <a:gd name="connsiteY12" fmla="*/ 2981324 h 4718045"/>
                <a:gd name="connsiteX13" fmla="*/ 2351542 w 5386388"/>
                <a:gd name="connsiteY13" fmla="*/ 2254251 h 4718045"/>
                <a:gd name="connsiteX14" fmla="*/ 1781175 w 5386388"/>
                <a:gd name="connsiteY14" fmla="*/ 2900362 h 4718045"/>
                <a:gd name="connsiteX15" fmla="*/ 1366838 w 5386388"/>
                <a:gd name="connsiteY15" fmla="*/ 3090862 h 4718045"/>
                <a:gd name="connsiteX16" fmla="*/ 0 w 5386388"/>
                <a:gd name="connsiteY16" fmla="*/ 3105151 h 4718045"/>
                <a:gd name="connsiteX17" fmla="*/ 1134 w 5386388"/>
                <a:gd name="connsiteY17" fmla="*/ 2463800 h 4718045"/>
                <a:gd name="connsiteX18" fmla="*/ 1891846 w 5386388"/>
                <a:gd name="connsiteY18" fmla="*/ 0 h 4718045"/>
                <a:gd name="connsiteX0" fmla="*/ 1891846 w 5386388"/>
                <a:gd name="connsiteY0" fmla="*/ 0 h 4718045"/>
                <a:gd name="connsiteX1" fmla="*/ 3895726 w 5386388"/>
                <a:gd name="connsiteY1" fmla="*/ 290510 h 4718045"/>
                <a:gd name="connsiteX2" fmla="*/ 4405312 w 5386388"/>
                <a:gd name="connsiteY2" fmla="*/ 895347 h 4718045"/>
                <a:gd name="connsiteX3" fmla="*/ 5067299 w 5386388"/>
                <a:gd name="connsiteY3" fmla="*/ 709610 h 4718045"/>
                <a:gd name="connsiteX4" fmla="*/ 5386388 w 5386388"/>
                <a:gd name="connsiteY4" fmla="*/ 633410 h 4718045"/>
                <a:gd name="connsiteX5" fmla="*/ 4638675 w 5386388"/>
                <a:gd name="connsiteY5" fmla="*/ 1400172 h 4718045"/>
                <a:gd name="connsiteX6" fmla="*/ 4227966 w 5386388"/>
                <a:gd name="connsiteY6" fmla="*/ 1419225 h 4718045"/>
                <a:gd name="connsiteX7" fmla="*/ 3771900 w 5386388"/>
                <a:gd name="connsiteY7" fmla="*/ 957260 h 4718045"/>
                <a:gd name="connsiteX8" fmla="*/ 3062288 w 5386388"/>
                <a:gd name="connsiteY8" fmla="*/ 1776410 h 4718045"/>
                <a:gd name="connsiteX9" fmla="*/ 3690938 w 5386388"/>
                <a:gd name="connsiteY9" fmla="*/ 2405060 h 4718045"/>
                <a:gd name="connsiteX10" fmla="*/ 3729038 w 5386388"/>
                <a:gd name="connsiteY10" fmla="*/ 3038474 h 4718045"/>
                <a:gd name="connsiteX11" fmla="*/ 3395663 w 5386388"/>
                <a:gd name="connsiteY11" fmla="*/ 4500561 h 4718045"/>
                <a:gd name="connsiteX12" fmla="*/ 2786063 w 5386388"/>
                <a:gd name="connsiteY12" fmla="*/ 4352924 h 4718045"/>
                <a:gd name="connsiteX13" fmla="*/ 3109913 w 5386388"/>
                <a:gd name="connsiteY13" fmla="*/ 2981324 h 4718045"/>
                <a:gd name="connsiteX14" fmla="*/ 2351542 w 5386388"/>
                <a:gd name="connsiteY14" fmla="*/ 2254251 h 4718045"/>
                <a:gd name="connsiteX15" fmla="*/ 1781175 w 5386388"/>
                <a:gd name="connsiteY15" fmla="*/ 2900362 h 4718045"/>
                <a:gd name="connsiteX16" fmla="*/ 1366838 w 5386388"/>
                <a:gd name="connsiteY16" fmla="*/ 3090862 h 4718045"/>
                <a:gd name="connsiteX17" fmla="*/ 0 w 5386388"/>
                <a:gd name="connsiteY17" fmla="*/ 3105151 h 4718045"/>
                <a:gd name="connsiteX18" fmla="*/ 1134 w 5386388"/>
                <a:gd name="connsiteY18" fmla="*/ 2463800 h 4718045"/>
                <a:gd name="connsiteX19" fmla="*/ 1891846 w 5386388"/>
                <a:gd name="connsiteY19" fmla="*/ 0 h 4718045"/>
                <a:gd name="connsiteX0" fmla="*/ 1891846 w 5386388"/>
                <a:gd name="connsiteY0" fmla="*/ 0 h 4718045"/>
                <a:gd name="connsiteX1" fmla="*/ 3895726 w 5386388"/>
                <a:gd name="connsiteY1" fmla="*/ 290510 h 4718045"/>
                <a:gd name="connsiteX2" fmla="*/ 4405312 w 5386388"/>
                <a:gd name="connsiteY2" fmla="*/ 895347 h 4718045"/>
                <a:gd name="connsiteX3" fmla="*/ 5038724 w 5386388"/>
                <a:gd name="connsiteY3" fmla="*/ 261935 h 4718045"/>
                <a:gd name="connsiteX4" fmla="*/ 5386388 w 5386388"/>
                <a:gd name="connsiteY4" fmla="*/ 633410 h 4718045"/>
                <a:gd name="connsiteX5" fmla="*/ 4638675 w 5386388"/>
                <a:gd name="connsiteY5" fmla="*/ 1400172 h 4718045"/>
                <a:gd name="connsiteX6" fmla="*/ 4227966 w 5386388"/>
                <a:gd name="connsiteY6" fmla="*/ 1419225 h 4718045"/>
                <a:gd name="connsiteX7" fmla="*/ 3771900 w 5386388"/>
                <a:gd name="connsiteY7" fmla="*/ 957260 h 4718045"/>
                <a:gd name="connsiteX8" fmla="*/ 3062288 w 5386388"/>
                <a:gd name="connsiteY8" fmla="*/ 1776410 h 4718045"/>
                <a:gd name="connsiteX9" fmla="*/ 3690938 w 5386388"/>
                <a:gd name="connsiteY9" fmla="*/ 2405060 h 4718045"/>
                <a:gd name="connsiteX10" fmla="*/ 3729038 w 5386388"/>
                <a:gd name="connsiteY10" fmla="*/ 3038474 h 4718045"/>
                <a:gd name="connsiteX11" fmla="*/ 3395663 w 5386388"/>
                <a:gd name="connsiteY11" fmla="*/ 4500561 h 4718045"/>
                <a:gd name="connsiteX12" fmla="*/ 2786063 w 5386388"/>
                <a:gd name="connsiteY12" fmla="*/ 4352924 h 4718045"/>
                <a:gd name="connsiteX13" fmla="*/ 3109913 w 5386388"/>
                <a:gd name="connsiteY13" fmla="*/ 2981324 h 4718045"/>
                <a:gd name="connsiteX14" fmla="*/ 2351542 w 5386388"/>
                <a:gd name="connsiteY14" fmla="*/ 2254251 h 4718045"/>
                <a:gd name="connsiteX15" fmla="*/ 1781175 w 5386388"/>
                <a:gd name="connsiteY15" fmla="*/ 2900362 h 4718045"/>
                <a:gd name="connsiteX16" fmla="*/ 1366838 w 5386388"/>
                <a:gd name="connsiteY16" fmla="*/ 3090862 h 4718045"/>
                <a:gd name="connsiteX17" fmla="*/ 0 w 5386388"/>
                <a:gd name="connsiteY17" fmla="*/ 3105151 h 4718045"/>
                <a:gd name="connsiteX18" fmla="*/ 1134 w 5386388"/>
                <a:gd name="connsiteY18" fmla="*/ 2463800 h 4718045"/>
                <a:gd name="connsiteX19" fmla="*/ 1891846 w 5386388"/>
                <a:gd name="connsiteY19" fmla="*/ 0 h 4718045"/>
                <a:gd name="connsiteX0" fmla="*/ 1891846 w 5386388"/>
                <a:gd name="connsiteY0" fmla="*/ 0 h 4718045"/>
                <a:gd name="connsiteX1" fmla="*/ 3895726 w 5386388"/>
                <a:gd name="connsiteY1" fmla="*/ 290510 h 4718045"/>
                <a:gd name="connsiteX2" fmla="*/ 4405312 w 5386388"/>
                <a:gd name="connsiteY2" fmla="*/ 895347 h 4718045"/>
                <a:gd name="connsiteX3" fmla="*/ 5038724 w 5386388"/>
                <a:gd name="connsiteY3" fmla="*/ 261935 h 4718045"/>
                <a:gd name="connsiteX4" fmla="*/ 5386388 w 5386388"/>
                <a:gd name="connsiteY4" fmla="*/ 633410 h 4718045"/>
                <a:gd name="connsiteX5" fmla="*/ 4638675 w 5386388"/>
                <a:gd name="connsiteY5" fmla="*/ 1400172 h 4718045"/>
                <a:gd name="connsiteX6" fmla="*/ 4227966 w 5386388"/>
                <a:gd name="connsiteY6" fmla="*/ 1419225 h 4718045"/>
                <a:gd name="connsiteX7" fmla="*/ 3771900 w 5386388"/>
                <a:gd name="connsiteY7" fmla="*/ 957260 h 4718045"/>
                <a:gd name="connsiteX8" fmla="*/ 3062288 w 5386388"/>
                <a:gd name="connsiteY8" fmla="*/ 1776410 h 4718045"/>
                <a:gd name="connsiteX9" fmla="*/ 3690938 w 5386388"/>
                <a:gd name="connsiteY9" fmla="*/ 2405060 h 4718045"/>
                <a:gd name="connsiteX10" fmla="*/ 3729038 w 5386388"/>
                <a:gd name="connsiteY10" fmla="*/ 3038474 h 4718045"/>
                <a:gd name="connsiteX11" fmla="*/ 3395663 w 5386388"/>
                <a:gd name="connsiteY11" fmla="*/ 4500561 h 4718045"/>
                <a:gd name="connsiteX12" fmla="*/ 2786063 w 5386388"/>
                <a:gd name="connsiteY12" fmla="*/ 4352924 h 4718045"/>
                <a:gd name="connsiteX13" fmla="*/ 3109913 w 5386388"/>
                <a:gd name="connsiteY13" fmla="*/ 2981324 h 4718045"/>
                <a:gd name="connsiteX14" fmla="*/ 2351542 w 5386388"/>
                <a:gd name="connsiteY14" fmla="*/ 2254251 h 4718045"/>
                <a:gd name="connsiteX15" fmla="*/ 1781175 w 5386388"/>
                <a:gd name="connsiteY15" fmla="*/ 2900362 h 4718045"/>
                <a:gd name="connsiteX16" fmla="*/ 1366838 w 5386388"/>
                <a:gd name="connsiteY16" fmla="*/ 3090862 h 4718045"/>
                <a:gd name="connsiteX17" fmla="*/ 0 w 5386388"/>
                <a:gd name="connsiteY17" fmla="*/ 3105151 h 4718045"/>
                <a:gd name="connsiteX18" fmla="*/ 1134 w 5386388"/>
                <a:gd name="connsiteY18" fmla="*/ 2463800 h 4718045"/>
                <a:gd name="connsiteX19" fmla="*/ 1891846 w 5386388"/>
                <a:gd name="connsiteY19" fmla="*/ 0 h 4718045"/>
                <a:gd name="connsiteX0" fmla="*/ 1891846 w 5438516"/>
                <a:gd name="connsiteY0" fmla="*/ 0 h 4718045"/>
                <a:gd name="connsiteX1" fmla="*/ 3895726 w 5438516"/>
                <a:gd name="connsiteY1" fmla="*/ 290510 h 4718045"/>
                <a:gd name="connsiteX2" fmla="*/ 4405312 w 5438516"/>
                <a:gd name="connsiteY2" fmla="*/ 895347 h 4718045"/>
                <a:gd name="connsiteX3" fmla="*/ 5038724 w 5438516"/>
                <a:gd name="connsiteY3" fmla="*/ 261935 h 4718045"/>
                <a:gd name="connsiteX4" fmla="*/ 5386388 w 5438516"/>
                <a:gd name="connsiteY4" fmla="*/ 633410 h 4718045"/>
                <a:gd name="connsiteX5" fmla="*/ 4638675 w 5438516"/>
                <a:gd name="connsiteY5" fmla="*/ 1400172 h 4718045"/>
                <a:gd name="connsiteX6" fmla="*/ 4227966 w 5438516"/>
                <a:gd name="connsiteY6" fmla="*/ 1419225 h 4718045"/>
                <a:gd name="connsiteX7" fmla="*/ 3771900 w 5438516"/>
                <a:gd name="connsiteY7" fmla="*/ 957260 h 4718045"/>
                <a:gd name="connsiteX8" fmla="*/ 3062288 w 5438516"/>
                <a:gd name="connsiteY8" fmla="*/ 1776410 h 4718045"/>
                <a:gd name="connsiteX9" fmla="*/ 3690938 w 5438516"/>
                <a:gd name="connsiteY9" fmla="*/ 2405060 h 4718045"/>
                <a:gd name="connsiteX10" fmla="*/ 3729038 w 5438516"/>
                <a:gd name="connsiteY10" fmla="*/ 3038474 h 4718045"/>
                <a:gd name="connsiteX11" fmla="*/ 3395663 w 5438516"/>
                <a:gd name="connsiteY11" fmla="*/ 4500561 h 4718045"/>
                <a:gd name="connsiteX12" fmla="*/ 2786063 w 5438516"/>
                <a:gd name="connsiteY12" fmla="*/ 4352924 h 4718045"/>
                <a:gd name="connsiteX13" fmla="*/ 3109913 w 5438516"/>
                <a:gd name="connsiteY13" fmla="*/ 2981324 h 4718045"/>
                <a:gd name="connsiteX14" fmla="*/ 2351542 w 5438516"/>
                <a:gd name="connsiteY14" fmla="*/ 2254251 h 4718045"/>
                <a:gd name="connsiteX15" fmla="*/ 1781175 w 5438516"/>
                <a:gd name="connsiteY15" fmla="*/ 2900362 h 4718045"/>
                <a:gd name="connsiteX16" fmla="*/ 1366838 w 5438516"/>
                <a:gd name="connsiteY16" fmla="*/ 3090862 h 4718045"/>
                <a:gd name="connsiteX17" fmla="*/ 0 w 5438516"/>
                <a:gd name="connsiteY17" fmla="*/ 3105151 h 4718045"/>
                <a:gd name="connsiteX18" fmla="*/ 1134 w 5438516"/>
                <a:gd name="connsiteY18" fmla="*/ 2463800 h 4718045"/>
                <a:gd name="connsiteX19" fmla="*/ 1891846 w 5438516"/>
                <a:gd name="connsiteY19" fmla="*/ 0 h 4718045"/>
                <a:gd name="connsiteX0" fmla="*/ 1891846 w 5436708"/>
                <a:gd name="connsiteY0" fmla="*/ 0 h 4718045"/>
                <a:gd name="connsiteX1" fmla="*/ 3895726 w 5436708"/>
                <a:gd name="connsiteY1" fmla="*/ 290510 h 4718045"/>
                <a:gd name="connsiteX2" fmla="*/ 4405312 w 5436708"/>
                <a:gd name="connsiteY2" fmla="*/ 895347 h 4718045"/>
                <a:gd name="connsiteX3" fmla="*/ 5019674 w 5436708"/>
                <a:gd name="connsiteY3" fmla="*/ 285747 h 4718045"/>
                <a:gd name="connsiteX4" fmla="*/ 5386388 w 5436708"/>
                <a:gd name="connsiteY4" fmla="*/ 633410 h 4718045"/>
                <a:gd name="connsiteX5" fmla="*/ 4638675 w 5436708"/>
                <a:gd name="connsiteY5" fmla="*/ 1400172 h 4718045"/>
                <a:gd name="connsiteX6" fmla="*/ 4227966 w 5436708"/>
                <a:gd name="connsiteY6" fmla="*/ 1419225 h 4718045"/>
                <a:gd name="connsiteX7" fmla="*/ 3771900 w 5436708"/>
                <a:gd name="connsiteY7" fmla="*/ 957260 h 4718045"/>
                <a:gd name="connsiteX8" fmla="*/ 3062288 w 5436708"/>
                <a:gd name="connsiteY8" fmla="*/ 1776410 h 4718045"/>
                <a:gd name="connsiteX9" fmla="*/ 3690938 w 5436708"/>
                <a:gd name="connsiteY9" fmla="*/ 2405060 h 4718045"/>
                <a:gd name="connsiteX10" fmla="*/ 3729038 w 5436708"/>
                <a:gd name="connsiteY10" fmla="*/ 3038474 h 4718045"/>
                <a:gd name="connsiteX11" fmla="*/ 3395663 w 5436708"/>
                <a:gd name="connsiteY11" fmla="*/ 4500561 h 4718045"/>
                <a:gd name="connsiteX12" fmla="*/ 2786063 w 5436708"/>
                <a:gd name="connsiteY12" fmla="*/ 4352924 h 4718045"/>
                <a:gd name="connsiteX13" fmla="*/ 3109913 w 5436708"/>
                <a:gd name="connsiteY13" fmla="*/ 2981324 h 4718045"/>
                <a:gd name="connsiteX14" fmla="*/ 2351542 w 5436708"/>
                <a:gd name="connsiteY14" fmla="*/ 2254251 h 4718045"/>
                <a:gd name="connsiteX15" fmla="*/ 1781175 w 5436708"/>
                <a:gd name="connsiteY15" fmla="*/ 2900362 h 4718045"/>
                <a:gd name="connsiteX16" fmla="*/ 1366838 w 5436708"/>
                <a:gd name="connsiteY16" fmla="*/ 3090862 h 4718045"/>
                <a:gd name="connsiteX17" fmla="*/ 0 w 5436708"/>
                <a:gd name="connsiteY17" fmla="*/ 3105151 h 4718045"/>
                <a:gd name="connsiteX18" fmla="*/ 1134 w 5436708"/>
                <a:gd name="connsiteY18" fmla="*/ 2463800 h 4718045"/>
                <a:gd name="connsiteX19" fmla="*/ 1891846 w 5436708"/>
                <a:gd name="connsiteY19" fmla="*/ 0 h 4718045"/>
                <a:gd name="connsiteX0" fmla="*/ 1891846 w 5446660"/>
                <a:gd name="connsiteY0" fmla="*/ 0 h 4718045"/>
                <a:gd name="connsiteX1" fmla="*/ 3895726 w 5446660"/>
                <a:gd name="connsiteY1" fmla="*/ 290510 h 4718045"/>
                <a:gd name="connsiteX2" fmla="*/ 4405312 w 5446660"/>
                <a:gd name="connsiteY2" fmla="*/ 895347 h 4718045"/>
                <a:gd name="connsiteX3" fmla="*/ 5019674 w 5446660"/>
                <a:gd name="connsiteY3" fmla="*/ 285747 h 4718045"/>
                <a:gd name="connsiteX4" fmla="*/ 5386388 w 5446660"/>
                <a:gd name="connsiteY4" fmla="*/ 633410 h 4718045"/>
                <a:gd name="connsiteX5" fmla="*/ 4638675 w 5446660"/>
                <a:gd name="connsiteY5" fmla="*/ 1400172 h 4718045"/>
                <a:gd name="connsiteX6" fmla="*/ 4227966 w 5446660"/>
                <a:gd name="connsiteY6" fmla="*/ 1419225 h 4718045"/>
                <a:gd name="connsiteX7" fmla="*/ 3771900 w 5446660"/>
                <a:gd name="connsiteY7" fmla="*/ 957260 h 4718045"/>
                <a:gd name="connsiteX8" fmla="*/ 3062288 w 5446660"/>
                <a:gd name="connsiteY8" fmla="*/ 1776410 h 4718045"/>
                <a:gd name="connsiteX9" fmla="*/ 3690938 w 5446660"/>
                <a:gd name="connsiteY9" fmla="*/ 2405060 h 4718045"/>
                <a:gd name="connsiteX10" fmla="*/ 3729038 w 5446660"/>
                <a:gd name="connsiteY10" fmla="*/ 3038474 h 4718045"/>
                <a:gd name="connsiteX11" fmla="*/ 3395663 w 5446660"/>
                <a:gd name="connsiteY11" fmla="*/ 4500561 h 4718045"/>
                <a:gd name="connsiteX12" fmla="*/ 2786063 w 5446660"/>
                <a:gd name="connsiteY12" fmla="*/ 4352924 h 4718045"/>
                <a:gd name="connsiteX13" fmla="*/ 3109913 w 5446660"/>
                <a:gd name="connsiteY13" fmla="*/ 2981324 h 4718045"/>
                <a:gd name="connsiteX14" fmla="*/ 2351542 w 5446660"/>
                <a:gd name="connsiteY14" fmla="*/ 2254251 h 4718045"/>
                <a:gd name="connsiteX15" fmla="*/ 1781175 w 5446660"/>
                <a:gd name="connsiteY15" fmla="*/ 2900362 h 4718045"/>
                <a:gd name="connsiteX16" fmla="*/ 1366838 w 5446660"/>
                <a:gd name="connsiteY16" fmla="*/ 3090862 h 4718045"/>
                <a:gd name="connsiteX17" fmla="*/ 0 w 5446660"/>
                <a:gd name="connsiteY17" fmla="*/ 3105151 h 4718045"/>
                <a:gd name="connsiteX18" fmla="*/ 1134 w 5446660"/>
                <a:gd name="connsiteY18" fmla="*/ 2463800 h 4718045"/>
                <a:gd name="connsiteX19" fmla="*/ 1891846 w 5446660"/>
                <a:gd name="connsiteY19" fmla="*/ 0 h 4718045"/>
                <a:gd name="connsiteX0" fmla="*/ 1891846 w 5446660"/>
                <a:gd name="connsiteY0" fmla="*/ 0 h 4718045"/>
                <a:gd name="connsiteX1" fmla="*/ 3686176 w 5446660"/>
                <a:gd name="connsiteY1" fmla="*/ 176210 h 4718045"/>
                <a:gd name="connsiteX2" fmla="*/ 4405312 w 5446660"/>
                <a:gd name="connsiteY2" fmla="*/ 895347 h 4718045"/>
                <a:gd name="connsiteX3" fmla="*/ 5019674 w 5446660"/>
                <a:gd name="connsiteY3" fmla="*/ 285747 h 4718045"/>
                <a:gd name="connsiteX4" fmla="*/ 5386388 w 5446660"/>
                <a:gd name="connsiteY4" fmla="*/ 633410 h 4718045"/>
                <a:gd name="connsiteX5" fmla="*/ 4638675 w 5446660"/>
                <a:gd name="connsiteY5" fmla="*/ 1400172 h 4718045"/>
                <a:gd name="connsiteX6" fmla="*/ 4227966 w 5446660"/>
                <a:gd name="connsiteY6" fmla="*/ 1419225 h 4718045"/>
                <a:gd name="connsiteX7" fmla="*/ 3771900 w 5446660"/>
                <a:gd name="connsiteY7" fmla="*/ 957260 h 4718045"/>
                <a:gd name="connsiteX8" fmla="*/ 3062288 w 5446660"/>
                <a:gd name="connsiteY8" fmla="*/ 1776410 h 4718045"/>
                <a:gd name="connsiteX9" fmla="*/ 3690938 w 5446660"/>
                <a:gd name="connsiteY9" fmla="*/ 2405060 h 4718045"/>
                <a:gd name="connsiteX10" fmla="*/ 3729038 w 5446660"/>
                <a:gd name="connsiteY10" fmla="*/ 3038474 h 4718045"/>
                <a:gd name="connsiteX11" fmla="*/ 3395663 w 5446660"/>
                <a:gd name="connsiteY11" fmla="*/ 4500561 h 4718045"/>
                <a:gd name="connsiteX12" fmla="*/ 2786063 w 5446660"/>
                <a:gd name="connsiteY12" fmla="*/ 4352924 h 4718045"/>
                <a:gd name="connsiteX13" fmla="*/ 3109913 w 5446660"/>
                <a:gd name="connsiteY13" fmla="*/ 2981324 h 4718045"/>
                <a:gd name="connsiteX14" fmla="*/ 2351542 w 5446660"/>
                <a:gd name="connsiteY14" fmla="*/ 2254251 h 4718045"/>
                <a:gd name="connsiteX15" fmla="*/ 1781175 w 5446660"/>
                <a:gd name="connsiteY15" fmla="*/ 2900362 h 4718045"/>
                <a:gd name="connsiteX16" fmla="*/ 1366838 w 5446660"/>
                <a:gd name="connsiteY16" fmla="*/ 3090862 h 4718045"/>
                <a:gd name="connsiteX17" fmla="*/ 0 w 5446660"/>
                <a:gd name="connsiteY17" fmla="*/ 3105151 h 4718045"/>
                <a:gd name="connsiteX18" fmla="*/ 1134 w 5446660"/>
                <a:gd name="connsiteY18" fmla="*/ 2463800 h 4718045"/>
                <a:gd name="connsiteX19" fmla="*/ 1891846 w 5446660"/>
                <a:gd name="connsiteY19" fmla="*/ 0 h 4718045"/>
                <a:gd name="connsiteX0" fmla="*/ 1891846 w 5446660"/>
                <a:gd name="connsiteY0" fmla="*/ 0 h 4718045"/>
                <a:gd name="connsiteX1" fmla="*/ 3276599 w 5446660"/>
                <a:gd name="connsiteY1" fmla="*/ 128585 h 4718045"/>
                <a:gd name="connsiteX2" fmla="*/ 3686176 w 5446660"/>
                <a:gd name="connsiteY2" fmla="*/ 176210 h 4718045"/>
                <a:gd name="connsiteX3" fmla="*/ 4405312 w 5446660"/>
                <a:gd name="connsiteY3" fmla="*/ 895347 h 4718045"/>
                <a:gd name="connsiteX4" fmla="*/ 5019674 w 5446660"/>
                <a:gd name="connsiteY4" fmla="*/ 285747 h 4718045"/>
                <a:gd name="connsiteX5" fmla="*/ 5386388 w 5446660"/>
                <a:gd name="connsiteY5" fmla="*/ 633410 h 4718045"/>
                <a:gd name="connsiteX6" fmla="*/ 4638675 w 5446660"/>
                <a:gd name="connsiteY6" fmla="*/ 1400172 h 4718045"/>
                <a:gd name="connsiteX7" fmla="*/ 4227966 w 5446660"/>
                <a:gd name="connsiteY7" fmla="*/ 1419225 h 4718045"/>
                <a:gd name="connsiteX8" fmla="*/ 3771900 w 5446660"/>
                <a:gd name="connsiteY8" fmla="*/ 957260 h 4718045"/>
                <a:gd name="connsiteX9" fmla="*/ 3062288 w 5446660"/>
                <a:gd name="connsiteY9" fmla="*/ 1776410 h 4718045"/>
                <a:gd name="connsiteX10" fmla="*/ 3690938 w 5446660"/>
                <a:gd name="connsiteY10" fmla="*/ 2405060 h 4718045"/>
                <a:gd name="connsiteX11" fmla="*/ 3729038 w 5446660"/>
                <a:gd name="connsiteY11" fmla="*/ 3038474 h 4718045"/>
                <a:gd name="connsiteX12" fmla="*/ 3395663 w 5446660"/>
                <a:gd name="connsiteY12" fmla="*/ 4500561 h 4718045"/>
                <a:gd name="connsiteX13" fmla="*/ 2786063 w 5446660"/>
                <a:gd name="connsiteY13" fmla="*/ 4352924 h 4718045"/>
                <a:gd name="connsiteX14" fmla="*/ 3109913 w 5446660"/>
                <a:gd name="connsiteY14" fmla="*/ 2981324 h 4718045"/>
                <a:gd name="connsiteX15" fmla="*/ 2351542 w 5446660"/>
                <a:gd name="connsiteY15" fmla="*/ 2254251 h 4718045"/>
                <a:gd name="connsiteX16" fmla="*/ 1781175 w 5446660"/>
                <a:gd name="connsiteY16" fmla="*/ 2900362 h 4718045"/>
                <a:gd name="connsiteX17" fmla="*/ 1366838 w 5446660"/>
                <a:gd name="connsiteY17" fmla="*/ 3090862 h 4718045"/>
                <a:gd name="connsiteX18" fmla="*/ 0 w 5446660"/>
                <a:gd name="connsiteY18" fmla="*/ 3105151 h 4718045"/>
                <a:gd name="connsiteX19" fmla="*/ 1134 w 5446660"/>
                <a:gd name="connsiteY19" fmla="*/ 2463800 h 4718045"/>
                <a:gd name="connsiteX20" fmla="*/ 1891846 w 5446660"/>
                <a:gd name="connsiteY20" fmla="*/ 0 h 4718045"/>
                <a:gd name="connsiteX0" fmla="*/ 1891846 w 5446660"/>
                <a:gd name="connsiteY0" fmla="*/ 0 h 4718045"/>
                <a:gd name="connsiteX1" fmla="*/ 3290887 w 5446660"/>
                <a:gd name="connsiteY1" fmla="*/ 61910 h 4718045"/>
                <a:gd name="connsiteX2" fmla="*/ 3686176 w 5446660"/>
                <a:gd name="connsiteY2" fmla="*/ 176210 h 4718045"/>
                <a:gd name="connsiteX3" fmla="*/ 4405312 w 5446660"/>
                <a:gd name="connsiteY3" fmla="*/ 895347 h 4718045"/>
                <a:gd name="connsiteX4" fmla="*/ 5019674 w 5446660"/>
                <a:gd name="connsiteY4" fmla="*/ 285747 h 4718045"/>
                <a:gd name="connsiteX5" fmla="*/ 5386388 w 5446660"/>
                <a:gd name="connsiteY5" fmla="*/ 633410 h 4718045"/>
                <a:gd name="connsiteX6" fmla="*/ 4638675 w 5446660"/>
                <a:gd name="connsiteY6" fmla="*/ 1400172 h 4718045"/>
                <a:gd name="connsiteX7" fmla="*/ 4227966 w 5446660"/>
                <a:gd name="connsiteY7" fmla="*/ 1419225 h 4718045"/>
                <a:gd name="connsiteX8" fmla="*/ 3771900 w 5446660"/>
                <a:gd name="connsiteY8" fmla="*/ 957260 h 4718045"/>
                <a:gd name="connsiteX9" fmla="*/ 3062288 w 5446660"/>
                <a:gd name="connsiteY9" fmla="*/ 1776410 h 4718045"/>
                <a:gd name="connsiteX10" fmla="*/ 3690938 w 5446660"/>
                <a:gd name="connsiteY10" fmla="*/ 2405060 h 4718045"/>
                <a:gd name="connsiteX11" fmla="*/ 3729038 w 5446660"/>
                <a:gd name="connsiteY11" fmla="*/ 3038474 h 4718045"/>
                <a:gd name="connsiteX12" fmla="*/ 3395663 w 5446660"/>
                <a:gd name="connsiteY12" fmla="*/ 4500561 h 4718045"/>
                <a:gd name="connsiteX13" fmla="*/ 2786063 w 5446660"/>
                <a:gd name="connsiteY13" fmla="*/ 4352924 h 4718045"/>
                <a:gd name="connsiteX14" fmla="*/ 3109913 w 5446660"/>
                <a:gd name="connsiteY14" fmla="*/ 2981324 h 4718045"/>
                <a:gd name="connsiteX15" fmla="*/ 2351542 w 5446660"/>
                <a:gd name="connsiteY15" fmla="*/ 2254251 h 4718045"/>
                <a:gd name="connsiteX16" fmla="*/ 1781175 w 5446660"/>
                <a:gd name="connsiteY16" fmla="*/ 2900362 h 4718045"/>
                <a:gd name="connsiteX17" fmla="*/ 1366838 w 5446660"/>
                <a:gd name="connsiteY17" fmla="*/ 3090862 h 4718045"/>
                <a:gd name="connsiteX18" fmla="*/ 0 w 5446660"/>
                <a:gd name="connsiteY18" fmla="*/ 3105151 h 4718045"/>
                <a:gd name="connsiteX19" fmla="*/ 1134 w 5446660"/>
                <a:gd name="connsiteY19" fmla="*/ 2463800 h 4718045"/>
                <a:gd name="connsiteX20" fmla="*/ 1891846 w 5446660"/>
                <a:gd name="connsiteY20" fmla="*/ 0 h 4718045"/>
                <a:gd name="connsiteX0" fmla="*/ 1891846 w 5446660"/>
                <a:gd name="connsiteY0" fmla="*/ 0 h 4718045"/>
                <a:gd name="connsiteX1" fmla="*/ 3290887 w 5446660"/>
                <a:gd name="connsiteY1" fmla="*/ 61910 h 4718045"/>
                <a:gd name="connsiteX2" fmla="*/ 3686176 w 5446660"/>
                <a:gd name="connsiteY2" fmla="*/ 176210 h 4718045"/>
                <a:gd name="connsiteX3" fmla="*/ 4405312 w 5446660"/>
                <a:gd name="connsiteY3" fmla="*/ 895347 h 4718045"/>
                <a:gd name="connsiteX4" fmla="*/ 5019674 w 5446660"/>
                <a:gd name="connsiteY4" fmla="*/ 285747 h 4718045"/>
                <a:gd name="connsiteX5" fmla="*/ 5386388 w 5446660"/>
                <a:gd name="connsiteY5" fmla="*/ 633410 h 4718045"/>
                <a:gd name="connsiteX6" fmla="*/ 4638675 w 5446660"/>
                <a:gd name="connsiteY6" fmla="*/ 1400172 h 4718045"/>
                <a:gd name="connsiteX7" fmla="*/ 4227966 w 5446660"/>
                <a:gd name="connsiteY7" fmla="*/ 1419225 h 4718045"/>
                <a:gd name="connsiteX8" fmla="*/ 3771900 w 5446660"/>
                <a:gd name="connsiteY8" fmla="*/ 957260 h 4718045"/>
                <a:gd name="connsiteX9" fmla="*/ 3062288 w 5446660"/>
                <a:gd name="connsiteY9" fmla="*/ 1776410 h 4718045"/>
                <a:gd name="connsiteX10" fmla="*/ 3690938 w 5446660"/>
                <a:gd name="connsiteY10" fmla="*/ 2405060 h 4718045"/>
                <a:gd name="connsiteX11" fmla="*/ 3729038 w 5446660"/>
                <a:gd name="connsiteY11" fmla="*/ 3038474 h 4718045"/>
                <a:gd name="connsiteX12" fmla="*/ 3395663 w 5446660"/>
                <a:gd name="connsiteY12" fmla="*/ 4500561 h 4718045"/>
                <a:gd name="connsiteX13" fmla="*/ 2786063 w 5446660"/>
                <a:gd name="connsiteY13" fmla="*/ 4352924 h 4718045"/>
                <a:gd name="connsiteX14" fmla="*/ 3109913 w 5446660"/>
                <a:gd name="connsiteY14" fmla="*/ 2981324 h 4718045"/>
                <a:gd name="connsiteX15" fmla="*/ 2351542 w 5446660"/>
                <a:gd name="connsiteY15" fmla="*/ 2254251 h 4718045"/>
                <a:gd name="connsiteX16" fmla="*/ 1781175 w 5446660"/>
                <a:gd name="connsiteY16" fmla="*/ 2900362 h 4718045"/>
                <a:gd name="connsiteX17" fmla="*/ 1366838 w 5446660"/>
                <a:gd name="connsiteY17" fmla="*/ 3090862 h 4718045"/>
                <a:gd name="connsiteX18" fmla="*/ 0 w 5446660"/>
                <a:gd name="connsiteY18" fmla="*/ 3105151 h 4718045"/>
                <a:gd name="connsiteX19" fmla="*/ 1134 w 5446660"/>
                <a:gd name="connsiteY19" fmla="*/ 2463800 h 4718045"/>
                <a:gd name="connsiteX20" fmla="*/ 1891846 w 5446660"/>
                <a:gd name="connsiteY20" fmla="*/ 0 h 4718045"/>
                <a:gd name="connsiteX0" fmla="*/ 1891846 w 5446660"/>
                <a:gd name="connsiteY0" fmla="*/ 0 h 4718045"/>
                <a:gd name="connsiteX1" fmla="*/ 3290887 w 5446660"/>
                <a:gd name="connsiteY1" fmla="*/ 61910 h 4718045"/>
                <a:gd name="connsiteX2" fmla="*/ 3686176 w 5446660"/>
                <a:gd name="connsiteY2" fmla="*/ 176210 h 4718045"/>
                <a:gd name="connsiteX3" fmla="*/ 4405312 w 5446660"/>
                <a:gd name="connsiteY3" fmla="*/ 895347 h 4718045"/>
                <a:gd name="connsiteX4" fmla="*/ 5019674 w 5446660"/>
                <a:gd name="connsiteY4" fmla="*/ 285747 h 4718045"/>
                <a:gd name="connsiteX5" fmla="*/ 5386388 w 5446660"/>
                <a:gd name="connsiteY5" fmla="*/ 633410 h 4718045"/>
                <a:gd name="connsiteX6" fmla="*/ 4638675 w 5446660"/>
                <a:gd name="connsiteY6" fmla="*/ 1400172 h 4718045"/>
                <a:gd name="connsiteX7" fmla="*/ 4227966 w 5446660"/>
                <a:gd name="connsiteY7" fmla="*/ 1419225 h 4718045"/>
                <a:gd name="connsiteX8" fmla="*/ 3771900 w 5446660"/>
                <a:gd name="connsiteY8" fmla="*/ 957260 h 4718045"/>
                <a:gd name="connsiteX9" fmla="*/ 3062288 w 5446660"/>
                <a:gd name="connsiteY9" fmla="*/ 1776410 h 4718045"/>
                <a:gd name="connsiteX10" fmla="*/ 3690938 w 5446660"/>
                <a:gd name="connsiteY10" fmla="*/ 2405060 h 4718045"/>
                <a:gd name="connsiteX11" fmla="*/ 3729038 w 5446660"/>
                <a:gd name="connsiteY11" fmla="*/ 3038474 h 4718045"/>
                <a:gd name="connsiteX12" fmla="*/ 3395663 w 5446660"/>
                <a:gd name="connsiteY12" fmla="*/ 4500561 h 4718045"/>
                <a:gd name="connsiteX13" fmla="*/ 2786063 w 5446660"/>
                <a:gd name="connsiteY13" fmla="*/ 4352924 h 4718045"/>
                <a:gd name="connsiteX14" fmla="*/ 3109913 w 5446660"/>
                <a:gd name="connsiteY14" fmla="*/ 2981324 h 4718045"/>
                <a:gd name="connsiteX15" fmla="*/ 2351542 w 5446660"/>
                <a:gd name="connsiteY15" fmla="*/ 2254251 h 4718045"/>
                <a:gd name="connsiteX16" fmla="*/ 1781175 w 5446660"/>
                <a:gd name="connsiteY16" fmla="*/ 2900362 h 4718045"/>
                <a:gd name="connsiteX17" fmla="*/ 1366838 w 5446660"/>
                <a:gd name="connsiteY17" fmla="*/ 3090862 h 4718045"/>
                <a:gd name="connsiteX18" fmla="*/ 0 w 5446660"/>
                <a:gd name="connsiteY18" fmla="*/ 3105151 h 4718045"/>
                <a:gd name="connsiteX19" fmla="*/ 1134 w 5446660"/>
                <a:gd name="connsiteY19" fmla="*/ 2463800 h 4718045"/>
                <a:gd name="connsiteX20" fmla="*/ 1891846 w 5446660"/>
                <a:gd name="connsiteY20" fmla="*/ 0 h 4718045"/>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339521 w 5446660"/>
                <a:gd name="connsiteY20"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143124 w 5446660"/>
                <a:gd name="connsiteY20" fmla="*/ 216534 h 4663120"/>
                <a:gd name="connsiteX21" fmla="*/ 2339521 w 5446660"/>
                <a:gd name="connsiteY21"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014537 w 5446660"/>
                <a:gd name="connsiteY20" fmla="*/ 168909 h 4663120"/>
                <a:gd name="connsiteX21" fmla="*/ 2339521 w 5446660"/>
                <a:gd name="connsiteY21"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014537 w 5446660"/>
                <a:gd name="connsiteY20" fmla="*/ 168909 h 4663120"/>
                <a:gd name="connsiteX21" fmla="*/ 2339521 w 5446660"/>
                <a:gd name="connsiteY21"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014537 w 5446660"/>
                <a:gd name="connsiteY20" fmla="*/ 168909 h 4663120"/>
                <a:gd name="connsiteX21" fmla="*/ 2339521 w 5446660"/>
                <a:gd name="connsiteY21"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804862 w 5446660"/>
                <a:gd name="connsiteY20" fmla="*/ 1502409 h 4663120"/>
                <a:gd name="connsiteX21" fmla="*/ 2014537 w 5446660"/>
                <a:gd name="connsiteY21" fmla="*/ 168909 h 4663120"/>
                <a:gd name="connsiteX22" fmla="*/ 2339521 w 5446660"/>
                <a:gd name="connsiteY22"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014537 w 5446660"/>
                <a:gd name="connsiteY21" fmla="*/ 168909 h 4663120"/>
                <a:gd name="connsiteX22" fmla="*/ 2339521 w 5446660"/>
                <a:gd name="connsiteY22"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1614487 w 5446660"/>
                <a:gd name="connsiteY21" fmla="*/ 1254759 h 4663120"/>
                <a:gd name="connsiteX22" fmla="*/ 2014537 w 5446660"/>
                <a:gd name="connsiteY22" fmla="*/ 168909 h 4663120"/>
                <a:gd name="connsiteX23" fmla="*/ 2339521 w 5446660"/>
                <a:gd name="connsiteY23"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1271587 w 5446660"/>
                <a:gd name="connsiteY21" fmla="*/ 1021396 h 4663120"/>
                <a:gd name="connsiteX22" fmla="*/ 2014537 w 5446660"/>
                <a:gd name="connsiteY22" fmla="*/ 168909 h 4663120"/>
                <a:gd name="connsiteX23" fmla="*/ 2339521 w 5446660"/>
                <a:gd name="connsiteY23"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1228724 w 5446660"/>
                <a:gd name="connsiteY21" fmla="*/ 1726246 h 4663120"/>
                <a:gd name="connsiteX22" fmla="*/ 1271587 w 5446660"/>
                <a:gd name="connsiteY22" fmla="*/ 1021396 h 4663120"/>
                <a:gd name="connsiteX23" fmla="*/ 2014537 w 5446660"/>
                <a:gd name="connsiteY23" fmla="*/ 168909 h 4663120"/>
                <a:gd name="connsiteX24" fmla="*/ 2339521 w 5446660"/>
                <a:gd name="connsiteY24"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14636 w 5446660"/>
                <a:gd name="connsiteY21" fmla="*/ 487996 h 4663120"/>
                <a:gd name="connsiteX22" fmla="*/ 1271587 w 5446660"/>
                <a:gd name="connsiteY22" fmla="*/ 1021396 h 4663120"/>
                <a:gd name="connsiteX23" fmla="*/ 2014537 w 5446660"/>
                <a:gd name="connsiteY23" fmla="*/ 168909 h 4663120"/>
                <a:gd name="connsiteX24" fmla="*/ 2339521 w 5446660"/>
                <a:gd name="connsiteY24"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14636 w 5446660"/>
                <a:gd name="connsiteY21" fmla="*/ 487996 h 4663120"/>
                <a:gd name="connsiteX22" fmla="*/ 2409824 w 5446660"/>
                <a:gd name="connsiteY22" fmla="*/ 621346 h 4663120"/>
                <a:gd name="connsiteX23" fmla="*/ 1271587 w 5446660"/>
                <a:gd name="connsiteY23" fmla="*/ 1021396 h 4663120"/>
                <a:gd name="connsiteX24" fmla="*/ 2014537 w 5446660"/>
                <a:gd name="connsiteY24" fmla="*/ 168909 h 4663120"/>
                <a:gd name="connsiteX25" fmla="*/ 2339521 w 5446660"/>
                <a:gd name="connsiteY25"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14636 w 5446660"/>
                <a:gd name="connsiteY21" fmla="*/ 487996 h 4663120"/>
                <a:gd name="connsiteX22" fmla="*/ 2390774 w 5446660"/>
                <a:gd name="connsiteY22" fmla="*/ 492759 h 4663120"/>
                <a:gd name="connsiteX23" fmla="*/ 1271587 w 5446660"/>
                <a:gd name="connsiteY23" fmla="*/ 1021396 h 4663120"/>
                <a:gd name="connsiteX24" fmla="*/ 2014537 w 5446660"/>
                <a:gd name="connsiteY24" fmla="*/ 168909 h 4663120"/>
                <a:gd name="connsiteX25" fmla="*/ 2339521 w 5446660"/>
                <a:gd name="connsiteY25"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90774 w 5446660"/>
                <a:gd name="connsiteY22" fmla="*/ 492759 h 4663120"/>
                <a:gd name="connsiteX23" fmla="*/ 1271587 w 5446660"/>
                <a:gd name="connsiteY23" fmla="*/ 1021396 h 4663120"/>
                <a:gd name="connsiteX24" fmla="*/ 2014537 w 5446660"/>
                <a:gd name="connsiteY24" fmla="*/ 168909 h 4663120"/>
                <a:gd name="connsiteX25" fmla="*/ 2339521 w 5446660"/>
                <a:gd name="connsiteY25"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409824 w 5446660"/>
                <a:gd name="connsiteY22" fmla="*/ 497521 h 4663120"/>
                <a:gd name="connsiteX23" fmla="*/ 1271587 w 5446660"/>
                <a:gd name="connsiteY23" fmla="*/ 1021396 h 4663120"/>
                <a:gd name="connsiteX24" fmla="*/ 2014537 w 5446660"/>
                <a:gd name="connsiteY24" fmla="*/ 168909 h 4663120"/>
                <a:gd name="connsiteX25" fmla="*/ 2339521 w 5446660"/>
                <a:gd name="connsiteY25"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409824 w 5446660"/>
                <a:gd name="connsiteY22" fmla="*/ 497521 h 4663120"/>
                <a:gd name="connsiteX23" fmla="*/ 1838324 w 5446660"/>
                <a:gd name="connsiteY23" fmla="*/ 7451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409824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433662 w 5540801"/>
                <a:gd name="connsiteY0" fmla="*/ 2225 h 4663120"/>
                <a:gd name="connsiteX1" fmla="*/ 3385028 w 5540801"/>
                <a:gd name="connsiteY1" fmla="*/ 6985 h 4663120"/>
                <a:gd name="connsiteX2" fmla="*/ 3780317 w 5540801"/>
                <a:gd name="connsiteY2" fmla="*/ 121285 h 4663120"/>
                <a:gd name="connsiteX3" fmla="*/ 4499453 w 5540801"/>
                <a:gd name="connsiteY3" fmla="*/ 840422 h 4663120"/>
                <a:gd name="connsiteX4" fmla="*/ 5113815 w 5540801"/>
                <a:gd name="connsiteY4" fmla="*/ 230822 h 4663120"/>
                <a:gd name="connsiteX5" fmla="*/ 5480529 w 5540801"/>
                <a:gd name="connsiteY5" fmla="*/ 578485 h 4663120"/>
                <a:gd name="connsiteX6" fmla="*/ 4732816 w 5540801"/>
                <a:gd name="connsiteY6" fmla="*/ 1345247 h 4663120"/>
                <a:gd name="connsiteX7" fmla="*/ 4322107 w 5540801"/>
                <a:gd name="connsiteY7" fmla="*/ 1364300 h 4663120"/>
                <a:gd name="connsiteX8" fmla="*/ 3866041 w 5540801"/>
                <a:gd name="connsiteY8" fmla="*/ 902335 h 4663120"/>
                <a:gd name="connsiteX9" fmla="*/ 3156429 w 5540801"/>
                <a:gd name="connsiteY9" fmla="*/ 1721485 h 4663120"/>
                <a:gd name="connsiteX10" fmla="*/ 3785079 w 5540801"/>
                <a:gd name="connsiteY10" fmla="*/ 2350135 h 4663120"/>
                <a:gd name="connsiteX11" fmla="*/ 3823179 w 5540801"/>
                <a:gd name="connsiteY11" fmla="*/ 2983549 h 4663120"/>
                <a:gd name="connsiteX12" fmla="*/ 3489804 w 5540801"/>
                <a:gd name="connsiteY12" fmla="*/ 4445636 h 4663120"/>
                <a:gd name="connsiteX13" fmla="*/ 2880204 w 5540801"/>
                <a:gd name="connsiteY13" fmla="*/ 4297999 h 4663120"/>
                <a:gd name="connsiteX14" fmla="*/ 3204054 w 5540801"/>
                <a:gd name="connsiteY14" fmla="*/ 2926399 h 4663120"/>
                <a:gd name="connsiteX15" fmla="*/ 2445683 w 5540801"/>
                <a:gd name="connsiteY15" fmla="*/ 2199326 h 4663120"/>
                <a:gd name="connsiteX16" fmla="*/ 1875316 w 5540801"/>
                <a:gd name="connsiteY16" fmla="*/ 2845437 h 4663120"/>
                <a:gd name="connsiteX17" fmla="*/ 1460979 w 5540801"/>
                <a:gd name="connsiteY17" fmla="*/ 3035937 h 4663120"/>
                <a:gd name="connsiteX18" fmla="*/ 94141 w 5540801"/>
                <a:gd name="connsiteY18" fmla="*/ 3050226 h 4663120"/>
                <a:gd name="connsiteX19" fmla="*/ 95275 w 5540801"/>
                <a:gd name="connsiteY19" fmla="*/ 2408875 h 4663120"/>
                <a:gd name="connsiteX20" fmla="*/ 1265715 w 5540801"/>
                <a:gd name="connsiteY20" fmla="*/ 2421571 h 4663120"/>
                <a:gd name="connsiteX21" fmla="*/ 2899252 w 5540801"/>
                <a:gd name="connsiteY21" fmla="*/ 502283 h 4663120"/>
                <a:gd name="connsiteX22" fmla="*/ 2470628 w 5540801"/>
                <a:gd name="connsiteY22" fmla="*/ 497521 h 4663120"/>
                <a:gd name="connsiteX23" fmla="*/ 1699103 w 5540801"/>
                <a:gd name="connsiteY23" fmla="*/ 1392871 h 4663120"/>
                <a:gd name="connsiteX24" fmla="*/ 1365728 w 5540801"/>
                <a:gd name="connsiteY24" fmla="*/ 1021396 h 4663120"/>
                <a:gd name="connsiteX25" fmla="*/ 2108678 w 5540801"/>
                <a:gd name="connsiteY25" fmla="*/ 168909 h 4663120"/>
                <a:gd name="connsiteX26" fmla="*/ 2433662 w 5540801"/>
                <a:gd name="connsiteY26" fmla="*/ 2225 h 4663120"/>
                <a:gd name="connsiteX0" fmla="*/ 2433662 w 5540801"/>
                <a:gd name="connsiteY0" fmla="*/ 2225 h 4663120"/>
                <a:gd name="connsiteX1" fmla="*/ 3385028 w 5540801"/>
                <a:gd name="connsiteY1" fmla="*/ 6985 h 4663120"/>
                <a:gd name="connsiteX2" fmla="*/ 3780317 w 5540801"/>
                <a:gd name="connsiteY2" fmla="*/ 121285 h 4663120"/>
                <a:gd name="connsiteX3" fmla="*/ 4499453 w 5540801"/>
                <a:gd name="connsiteY3" fmla="*/ 840422 h 4663120"/>
                <a:gd name="connsiteX4" fmla="*/ 5113815 w 5540801"/>
                <a:gd name="connsiteY4" fmla="*/ 230822 h 4663120"/>
                <a:gd name="connsiteX5" fmla="*/ 5480529 w 5540801"/>
                <a:gd name="connsiteY5" fmla="*/ 578485 h 4663120"/>
                <a:gd name="connsiteX6" fmla="*/ 4732816 w 5540801"/>
                <a:gd name="connsiteY6" fmla="*/ 1345247 h 4663120"/>
                <a:gd name="connsiteX7" fmla="*/ 4322107 w 5540801"/>
                <a:gd name="connsiteY7" fmla="*/ 1364300 h 4663120"/>
                <a:gd name="connsiteX8" fmla="*/ 3866041 w 5540801"/>
                <a:gd name="connsiteY8" fmla="*/ 902335 h 4663120"/>
                <a:gd name="connsiteX9" fmla="*/ 3156429 w 5540801"/>
                <a:gd name="connsiteY9" fmla="*/ 1721485 h 4663120"/>
                <a:gd name="connsiteX10" fmla="*/ 3785079 w 5540801"/>
                <a:gd name="connsiteY10" fmla="*/ 2350135 h 4663120"/>
                <a:gd name="connsiteX11" fmla="*/ 3823179 w 5540801"/>
                <a:gd name="connsiteY11" fmla="*/ 2983549 h 4663120"/>
                <a:gd name="connsiteX12" fmla="*/ 3489804 w 5540801"/>
                <a:gd name="connsiteY12" fmla="*/ 4445636 h 4663120"/>
                <a:gd name="connsiteX13" fmla="*/ 2880204 w 5540801"/>
                <a:gd name="connsiteY13" fmla="*/ 4297999 h 4663120"/>
                <a:gd name="connsiteX14" fmla="*/ 3204054 w 5540801"/>
                <a:gd name="connsiteY14" fmla="*/ 2926399 h 4663120"/>
                <a:gd name="connsiteX15" fmla="*/ 2445683 w 5540801"/>
                <a:gd name="connsiteY15" fmla="*/ 2199326 h 4663120"/>
                <a:gd name="connsiteX16" fmla="*/ 1875316 w 5540801"/>
                <a:gd name="connsiteY16" fmla="*/ 2845437 h 4663120"/>
                <a:gd name="connsiteX17" fmla="*/ 1460979 w 5540801"/>
                <a:gd name="connsiteY17" fmla="*/ 3035937 h 4663120"/>
                <a:gd name="connsiteX18" fmla="*/ 94141 w 5540801"/>
                <a:gd name="connsiteY18" fmla="*/ 3050226 h 4663120"/>
                <a:gd name="connsiteX19" fmla="*/ 95275 w 5540801"/>
                <a:gd name="connsiteY19" fmla="*/ 2408875 h 4663120"/>
                <a:gd name="connsiteX20" fmla="*/ 1265715 w 5540801"/>
                <a:gd name="connsiteY20" fmla="*/ 2421571 h 4663120"/>
                <a:gd name="connsiteX21" fmla="*/ 2899252 w 5540801"/>
                <a:gd name="connsiteY21" fmla="*/ 502283 h 4663120"/>
                <a:gd name="connsiteX22" fmla="*/ 2470628 w 5540801"/>
                <a:gd name="connsiteY22" fmla="*/ 497521 h 4663120"/>
                <a:gd name="connsiteX23" fmla="*/ 1699103 w 5540801"/>
                <a:gd name="connsiteY23" fmla="*/ 1392871 h 4663120"/>
                <a:gd name="connsiteX24" fmla="*/ 1365728 w 5540801"/>
                <a:gd name="connsiteY24" fmla="*/ 1021396 h 4663120"/>
                <a:gd name="connsiteX25" fmla="*/ 2108678 w 5540801"/>
                <a:gd name="connsiteY25" fmla="*/ 168909 h 4663120"/>
                <a:gd name="connsiteX26" fmla="*/ 2433662 w 5540801"/>
                <a:gd name="connsiteY26" fmla="*/ 2225 h 4663120"/>
                <a:gd name="connsiteX0" fmla="*/ 2433662 w 5540801"/>
                <a:gd name="connsiteY0" fmla="*/ 2225 h 4663120"/>
                <a:gd name="connsiteX1" fmla="*/ 3385028 w 5540801"/>
                <a:gd name="connsiteY1" fmla="*/ 6985 h 4663120"/>
                <a:gd name="connsiteX2" fmla="*/ 3780317 w 5540801"/>
                <a:gd name="connsiteY2" fmla="*/ 121285 h 4663120"/>
                <a:gd name="connsiteX3" fmla="*/ 4499453 w 5540801"/>
                <a:gd name="connsiteY3" fmla="*/ 840422 h 4663120"/>
                <a:gd name="connsiteX4" fmla="*/ 5113815 w 5540801"/>
                <a:gd name="connsiteY4" fmla="*/ 230822 h 4663120"/>
                <a:gd name="connsiteX5" fmla="*/ 5480529 w 5540801"/>
                <a:gd name="connsiteY5" fmla="*/ 578485 h 4663120"/>
                <a:gd name="connsiteX6" fmla="*/ 4732816 w 5540801"/>
                <a:gd name="connsiteY6" fmla="*/ 1345247 h 4663120"/>
                <a:gd name="connsiteX7" fmla="*/ 4322107 w 5540801"/>
                <a:gd name="connsiteY7" fmla="*/ 1364300 h 4663120"/>
                <a:gd name="connsiteX8" fmla="*/ 3866041 w 5540801"/>
                <a:gd name="connsiteY8" fmla="*/ 902335 h 4663120"/>
                <a:gd name="connsiteX9" fmla="*/ 3156429 w 5540801"/>
                <a:gd name="connsiteY9" fmla="*/ 1721485 h 4663120"/>
                <a:gd name="connsiteX10" fmla="*/ 3785079 w 5540801"/>
                <a:gd name="connsiteY10" fmla="*/ 2350135 h 4663120"/>
                <a:gd name="connsiteX11" fmla="*/ 3823179 w 5540801"/>
                <a:gd name="connsiteY11" fmla="*/ 2983549 h 4663120"/>
                <a:gd name="connsiteX12" fmla="*/ 3489804 w 5540801"/>
                <a:gd name="connsiteY12" fmla="*/ 4445636 h 4663120"/>
                <a:gd name="connsiteX13" fmla="*/ 2880204 w 5540801"/>
                <a:gd name="connsiteY13" fmla="*/ 4297999 h 4663120"/>
                <a:gd name="connsiteX14" fmla="*/ 3204054 w 5540801"/>
                <a:gd name="connsiteY14" fmla="*/ 2926399 h 4663120"/>
                <a:gd name="connsiteX15" fmla="*/ 2445683 w 5540801"/>
                <a:gd name="connsiteY15" fmla="*/ 2199326 h 4663120"/>
                <a:gd name="connsiteX16" fmla="*/ 1875316 w 5540801"/>
                <a:gd name="connsiteY16" fmla="*/ 2845437 h 4663120"/>
                <a:gd name="connsiteX17" fmla="*/ 1460979 w 5540801"/>
                <a:gd name="connsiteY17" fmla="*/ 3035937 h 4663120"/>
                <a:gd name="connsiteX18" fmla="*/ 94141 w 5540801"/>
                <a:gd name="connsiteY18" fmla="*/ 3037526 h 4663120"/>
                <a:gd name="connsiteX19" fmla="*/ 95275 w 5540801"/>
                <a:gd name="connsiteY19" fmla="*/ 2408875 h 4663120"/>
                <a:gd name="connsiteX20" fmla="*/ 1265715 w 5540801"/>
                <a:gd name="connsiteY20" fmla="*/ 2421571 h 4663120"/>
                <a:gd name="connsiteX21" fmla="*/ 2899252 w 5540801"/>
                <a:gd name="connsiteY21" fmla="*/ 502283 h 4663120"/>
                <a:gd name="connsiteX22" fmla="*/ 2470628 w 5540801"/>
                <a:gd name="connsiteY22" fmla="*/ 497521 h 4663120"/>
                <a:gd name="connsiteX23" fmla="*/ 1699103 w 5540801"/>
                <a:gd name="connsiteY23" fmla="*/ 1392871 h 4663120"/>
                <a:gd name="connsiteX24" fmla="*/ 1365728 w 5540801"/>
                <a:gd name="connsiteY24" fmla="*/ 1021396 h 4663120"/>
                <a:gd name="connsiteX25" fmla="*/ 2108678 w 5540801"/>
                <a:gd name="connsiteY25" fmla="*/ 168909 h 4663120"/>
                <a:gd name="connsiteX26" fmla="*/ 2433662 w 5540801"/>
                <a:gd name="connsiteY26" fmla="*/ 2225 h 4663120"/>
                <a:gd name="connsiteX0" fmla="*/ 2534485 w 5641624"/>
                <a:gd name="connsiteY0" fmla="*/ 2225 h 4663120"/>
                <a:gd name="connsiteX1" fmla="*/ 3485851 w 5641624"/>
                <a:gd name="connsiteY1" fmla="*/ 6985 h 4663120"/>
                <a:gd name="connsiteX2" fmla="*/ 3881140 w 5641624"/>
                <a:gd name="connsiteY2" fmla="*/ 121285 h 4663120"/>
                <a:gd name="connsiteX3" fmla="*/ 4600276 w 5641624"/>
                <a:gd name="connsiteY3" fmla="*/ 840422 h 4663120"/>
                <a:gd name="connsiteX4" fmla="*/ 5214638 w 5641624"/>
                <a:gd name="connsiteY4" fmla="*/ 230822 h 4663120"/>
                <a:gd name="connsiteX5" fmla="*/ 5581352 w 5641624"/>
                <a:gd name="connsiteY5" fmla="*/ 578485 h 4663120"/>
                <a:gd name="connsiteX6" fmla="*/ 4833639 w 5641624"/>
                <a:gd name="connsiteY6" fmla="*/ 1345247 h 4663120"/>
                <a:gd name="connsiteX7" fmla="*/ 4422930 w 5641624"/>
                <a:gd name="connsiteY7" fmla="*/ 1364300 h 4663120"/>
                <a:gd name="connsiteX8" fmla="*/ 3966864 w 5641624"/>
                <a:gd name="connsiteY8" fmla="*/ 902335 h 4663120"/>
                <a:gd name="connsiteX9" fmla="*/ 3257252 w 5641624"/>
                <a:gd name="connsiteY9" fmla="*/ 1721485 h 4663120"/>
                <a:gd name="connsiteX10" fmla="*/ 3885902 w 5641624"/>
                <a:gd name="connsiteY10" fmla="*/ 2350135 h 4663120"/>
                <a:gd name="connsiteX11" fmla="*/ 3924002 w 5641624"/>
                <a:gd name="connsiteY11" fmla="*/ 2983549 h 4663120"/>
                <a:gd name="connsiteX12" fmla="*/ 3590627 w 5641624"/>
                <a:gd name="connsiteY12" fmla="*/ 4445636 h 4663120"/>
                <a:gd name="connsiteX13" fmla="*/ 2981027 w 5641624"/>
                <a:gd name="connsiteY13" fmla="*/ 4297999 h 4663120"/>
                <a:gd name="connsiteX14" fmla="*/ 3304877 w 5641624"/>
                <a:gd name="connsiteY14" fmla="*/ 2926399 h 4663120"/>
                <a:gd name="connsiteX15" fmla="*/ 2546506 w 5641624"/>
                <a:gd name="connsiteY15" fmla="*/ 2199326 h 4663120"/>
                <a:gd name="connsiteX16" fmla="*/ 1976139 w 5641624"/>
                <a:gd name="connsiteY16" fmla="*/ 2845437 h 4663120"/>
                <a:gd name="connsiteX17" fmla="*/ 1561802 w 5641624"/>
                <a:gd name="connsiteY17" fmla="*/ 3035937 h 4663120"/>
                <a:gd name="connsiteX18" fmla="*/ 194964 w 5641624"/>
                <a:gd name="connsiteY18" fmla="*/ 3037526 h 4663120"/>
                <a:gd name="connsiteX19" fmla="*/ 196098 w 5641624"/>
                <a:gd name="connsiteY19" fmla="*/ 2408875 h 4663120"/>
                <a:gd name="connsiteX20" fmla="*/ 1366538 w 5641624"/>
                <a:gd name="connsiteY20" fmla="*/ 2421571 h 4663120"/>
                <a:gd name="connsiteX21" fmla="*/ 3000075 w 5641624"/>
                <a:gd name="connsiteY21" fmla="*/ 502283 h 4663120"/>
                <a:gd name="connsiteX22" fmla="*/ 2571451 w 5641624"/>
                <a:gd name="connsiteY22" fmla="*/ 497521 h 4663120"/>
                <a:gd name="connsiteX23" fmla="*/ 1799926 w 5641624"/>
                <a:gd name="connsiteY23" fmla="*/ 1392871 h 4663120"/>
                <a:gd name="connsiteX24" fmla="*/ 1466551 w 5641624"/>
                <a:gd name="connsiteY24" fmla="*/ 1021396 h 4663120"/>
                <a:gd name="connsiteX25" fmla="*/ 2209501 w 5641624"/>
                <a:gd name="connsiteY25" fmla="*/ 168909 h 4663120"/>
                <a:gd name="connsiteX26" fmla="*/ 2534485 w 5641624"/>
                <a:gd name="connsiteY26" fmla="*/ 2225 h 4663120"/>
                <a:gd name="connsiteX0" fmla="*/ 2624979 w 5732118"/>
                <a:gd name="connsiteY0" fmla="*/ 2225 h 4663120"/>
                <a:gd name="connsiteX1" fmla="*/ 3576345 w 5732118"/>
                <a:gd name="connsiteY1" fmla="*/ 6985 h 4663120"/>
                <a:gd name="connsiteX2" fmla="*/ 3971634 w 5732118"/>
                <a:gd name="connsiteY2" fmla="*/ 121285 h 4663120"/>
                <a:gd name="connsiteX3" fmla="*/ 4690770 w 5732118"/>
                <a:gd name="connsiteY3" fmla="*/ 840422 h 4663120"/>
                <a:gd name="connsiteX4" fmla="*/ 5305132 w 5732118"/>
                <a:gd name="connsiteY4" fmla="*/ 230822 h 4663120"/>
                <a:gd name="connsiteX5" fmla="*/ 5671846 w 5732118"/>
                <a:gd name="connsiteY5" fmla="*/ 578485 h 4663120"/>
                <a:gd name="connsiteX6" fmla="*/ 4924133 w 5732118"/>
                <a:gd name="connsiteY6" fmla="*/ 1345247 h 4663120"/>
                <a:gd name="connsiteX7" fmla="*/ 4513424 w 5732118"/>
                <a:gd name="connsiteY7" fmla="*/ 1364300 h 4663120"/>
                <a:gd name="connsiteX8" fmla="*/ 4057358 w 5732118"/>
                <a:gd name="connsiteY8" fmla="*/ 902335 h 4663120"/>
                <a:gd name="connsiteX9" fmla="*/ 3347746 w 5732118"/>
                <a:gd name="connsiteY9" fmla="*/ 1721485 h 4663120"/>
                <a:gd name="connsiteX10" fmla="*/ 3976396 w 5732118"/>
                <a:gd name="connsiteY10" fmla="*/ 2350135 h 4663120"/>
                <a:gd name="connsiteX11" fmla="*/ 4014496 w 5732118"/>
                <a:gd name="connsiteY11" fmla="*/ 2983549 h 4663120"/>
                <a:gd name="connsiteX12" fmla="*/ 3681121 w 5732118"/>
                <a:gd name="connsiteY12" fmla="*/ 4445636 h 4663120"/>
                <a:gd name="connsiteX13" fmla="*/ 3071521 w 5732118"/>
                <a:gd name="connsiteY13" fmla="*/ 4297999 h 4663120"/>
                <a:gd name="connsiteX14" fmla="*/ 3395371 w 5732118"/>
                <a:gd name="connsiteY14" fmla="*/ 2926399 h 4663120"/>
                <a:gd name="connsiteX15" fmla="*/ 2637000 w 5732118"/>
                <a:gd name="connsiteY15" fmla="*/ 2199326 h 4663120"/>
                <a:gd name="connsiteX16" fmla="*/ 2066633 w 5732118"/>
                <a:gd name="connsiteY16" fmla="*/ 2845437 h 4663120"/>
                <a:gd name="connsiteX17" fmla="*/ 1652296 w 5732118"/>
                <a:gd name="connsiteY17" fmla="*/ 3035937 h 4663120"/>
                <a:gd name="connsiteX18" fmla="*/ 285458 w 5732118"/>
                <a:gd name="connsiteY18" fmla="*/ 3037526 h 4663120"/>
                <a:gd name="connsiteX19" fmla="*/ 286592 w 5732118"/>
                <a:gd name="connsiteY19" fmla="*/ 2408875 h 4663120"/>
                <a:gd name="connsiteX20" fmla="*/ 1457032 w 5732118"/>
                <a:gd name="connsiteY20" fmla="*/ 2421571 h 4663120"/>
                <a:gd name="connsiteX21" fmla="*/ 3090569 w 5732118"/>
                <a:gd name="connsiteY21" fmla="*/ 502283 h 4663120"/>
                <a:gd name="connsiteX22" fmla="*/ 2661945 w 5732118"/>
                <a:gd name="connsiteY22" fmla="*/ 497521 h 4663120"/>
                <a:gd name="connsiteX23" fmla="*/ 1890420 w 5732118"/>
                <a:gd name="connsiteY23" fmla="*/ 1392871 h 4663120"/>
                <a:gd name="connsiteX24" fmla="*/ 1557045 w 5732118"/>
                <a:gd name="connsiteY24" fmla="*/ 1021396 h 4663120"/>
                <a:gd name="connsiteX25" fmla="*/ 2299995 w 5732118"/>
                <a:gd name="connsiteY25" fmla="*/ 168909 h 4663120"/>
                <a:gd name="connsiteX26" fmla="*/ 2624979 w 5732118"/>
                <a:gd name="connsiteY26" fmla="*/ 2225 h 4663120"/>
                <a:gd name="connsiteX0" fmla="*/ 2635812 w 5742951"/>
                <a:gd name="connsiteY0" fmla="*/ 2225 h 4663120"/>
                <a:gd name="connsiteX1" fmla="*/ 3587178 w 5742951"/>
                <a:gd name="connsiteY1" fmla="*/ 6985 h 4663120"/>
                <a:gd name="connsiteX2" fmla="*/ 3982467 w 5742951"/>
                <a:gd name="connsiteY2" fmla="*/ 121285 h 4663120"/>
                <a:gd name="connsiteX3" fmla="*/ 4701603 w 5742951"/>
                <a:gd name="connsiteY3" fmla="*/ 840422 h 4663120"/>
                <a:gd name="connsiteX4" fmla="*/ 5315965 w 5742951"/>
                <a:gd name="connsiteY4" fmla="*/ 230822 h 4663120"/>
                <a:gd name="connsiteX5" fmla="*/ 5682679 w 5742951"/>
                <a:gd name="connsiteY5" fmla="*/ 578485 h 4663120"/>
                <a:gd name="connsiteX6" fmla="*/ 4934966 w 5742951"/>
                <a:gd name="connsiteY6" fmla="*/ 1345247 h 4663120"/>
                <a:gd name="connsiteX7" fmla="*/ 4524257 w 5742951"/>
                <a:gd name="connsiteY7" fmla="*/ 1364300 h 4663120"/>
                <a:gd name="connsiteX8" fmla="*/ 4068191 w 5742951"/>
                <a:gd name="connsiteY8" fmla="*/ 902335 h 4663120"/>
                <a:gd name="connsiteX9" fmla="*/ 3358579 w 5742951"/>
                <a:gd name="connsiteY9" fmla="*/ 1721485 h 4663120"/>
                <a:gd name="connsiteX10" fmla="*/ 3987229 w 5742951"/>
                <a:gd name="connsiteY10" fmla="*/ 2350135 h 4663120"/>
                <a:gd name="connsiteX11" fmla="*/ 4025329 w 5742951"/>
                <a:gd name="connsiteY11" fmla="*/ 2983549 h 4663120"/>
                <a:gd name="connsiteX12" fmla="*/ 3691954 w 5742951"/>
                <a:gd name="connsiteY12" fmla="*/ 4445636 h 4663120"/>
                <a:gd name="connsiteX13" fmla="*/ 3082354 w 5742951"/>
                <a:gd name="connsiteY13" fmla="*/ 4297999 h 4663120"/>
                <a:gd name="connsiteX14" fmla="*/ 3406204 w 5742951"/>
                <a:gd name="connsiteY14" fmla="*/ 2926399 h 4663120"/>
                <a:gd name="connsiteX15" fmla="*/ 2647833 w 5742951"/>
                <a:gd name="connsiteY15" fmla="*/ 2199326 h 4663120"/>
                <a:gd name="connsiteX16" fmla="*/ 2077466 w 5742951"/>
                <a:gd name="connsiteY16" fmla="*/ 2845437 h 4663120"/>
                <a:gd name="connsiteX17" fmla="*/ 1663129 w 5742951"/>
                <a:gd name="connsiteY17" fmla="*/ 3035937 h 4663120"/>
                <a:gd name="connsiteX18" fmla="*/ 296291 w 5742951"/>
                <a:gd name="connsiteY18" fmla="*/ 3037526 h 4663120"/>
                <a:gd name="connsiteX19" fmla="*/ 297425 w 5742951"/>
                <a:gd name="connsiteY19" fmla="*/ 2408875 h 4663120"/>
                <a:gd name="connsiteX20" fmla="*/ 1467865 w 5742951"/>
                <a:gd name="connsiteY20" fmla="*/ 2421571 h 4663120"/>
                <a:gd name="connsiteX21" fmla="*/ 3101402 w 5742951"/>
                <a:gd name="connsiteY21" fmla="*/ 502283 h 4663120"/>
                <a:gd name="connsiteX22" fmla="*/ 2672778 w 5742951"/>
                <a:gd name="connsiteY22" fmla="*/ 497521 h 4663120"/>
                <a:gd name="connsiteX23" fmla="*/ 1901253 w 5742951"/>
                <a:gd name="connsiteY23" fmla="*/ 1392871 h 4663120"/>
                <a:gd name="connsiteX24" fmla="*/ 1567878 w 5742951"/>
                <a:gd name="connsiteY24" fmla="*/ 1021396 h 4663120"/>
                <a:gd name="connsiteX25" fmla="*/ 2310828 w 5742951"/>
                <a:gd name="connsiteY25" fmla="*/ 168909 h 4663120"/>
                <a:gd name="connsiteX26" fmla="*/ 2635812 w 5742951"/>
                <a:gd name="connsiteY26" fmla="*/ 2225 h 4663120"/>
                <a:gd name="connsiteX0" fmla="*/ 2619449 w 5726588"/>
                <a:gd name="connsiteY0" fmla="*/ 2225 h 4663120"/>
                <a:gd name="connsiteX1" fmla="*/ 3570815 w 5726588"/>
                <a:gd name="connsiteY1" fmla="*/ 6985 h 4663120"/>
                <a:gd name="connsiteX2" fmla="*/ 3966104 w 5726588"/>
                <a:gd name="connsiteY2" fmla="*/ 121285 h 4663120"/>
                <a:gd name="connsiteX3" fmla="*/ 4685240 w 5726588"/>
                <a:gd name="connsiteY3" fmla="*/ 840422 h 4663120"/>
                <a:gd name="connsiteX4" fmla="*/ 5299602 w 5726588"/>
                <a:gd name="connsiteY4" fmla="*/ 230822 h 4663120"/>
                <a:gd name="connsiteX5" fmla="*/ 5666316 w 5726588"/>
                <a:gd name="connsiteY5" fmla="*/ 578485 h 4663120"/>
                <a:gd name="connsiteX6" fmla="*/ 4918603 w 5726588"/>
                <a:gd name="connsiteY6" fmla="*/ 1345247 h 4663120"/>
                <a:gd name="connsiteX7" fmla="*/ 4507894 w 5726588"/>
                <a:gd name="connsiteY7" fmla="*/ 1364300 h 4663120"/>
                <a:gd name="connsiteX8" fmla="*/ 4051828 w 5726588"/>
                <a:gd name="connsiteY8" fmla="*/ 902335 h 4663120"/>
                <a:gd name="connsiteX9" fmla="*/ 3342216 w 5726588"/>
                <a:gd name="connsiteY9" fmla="*/ 1721485 h 4663120"/>
                <a:gd name="connsiteX10" fmla="*/ 3970866 w 5726588"/>
                <a:gd name="connsiteY10" fmla="*/ 2350135 h 4663120"/>
                <a:gd name="connsiteX11" fmla="*/ 4008966 w 5726588"/>
                <a:gd name="connsiteY11" fmla="*/ 2983549 h 4663120"/>
                <a:gd name="connsiteX12" fmla="*/ 3675591 w 5726588"/>
                <a:gd name="connsiteY12" fmla="*/ 4445636 h 4663120"/>
                <a:gd name="connsiteX13" fmla="*/ 3065991 w 5726588"/>
                <a:gd name="connsiteY13" fmla="*/ 4297999 h 4663120"/>
                <a:gd name="connsiteX14" fmla="*/ 3389841 w 5726588"/>
                <a:gd name="connsiteY14" fmla="*/ 2926399 h 4663120"/>
                <a:gd name="connsiteX15" fmla="*/ 2631470 w 5726588"/>
                <a:gd name="connsiteY15" fmla="*/ 2199326 h 4663120"/>
                <a:gd name="connsiteX16" fmla="*/ 2061103 w 5726588"/>
                <a:gd name="connsiteY16" fmla="*/ 2845437 h 4663120"/>
                <a:gd name="connsiteX17" fmla="*/ 1646766 w 5726588"/>
                <a:gd name="connsiteY17" fmla="*/ 3035937 h 4663120"/>
                <a:gd name="connsiteX18" fmla="*/ 279928 w 5726588"/>
                <a:gd name="connsiteY18" fmla="*/ 3037526 h 4663120"/>
                <a:gd name="connsiteX19" fmla="*/ 281062 w 5726588"/>
                <a:gd name="connsiteY19" fmla="*/ 2408875 h 4663120"/>
                <a:gd name="connsiteX20" fmla="*/ 1451502 w 5726588"/>
                <a:gd name="connsiteY20" fmla="*/ 2421571 h 4663120"/>
                <a:gd name="connsiteX21" fmla="*/ 3085039 w 5726588"/>
                <a:gd name="connsiteY21" fmla="*/ 502283 h 4663120"/>
                <a:gd name="connsiteX22" fmla="*/ 2656415 w 5726588"/>
                <a:gd name="connsiteY22" fmla="*/ 497521 h 4663120"/>
                <a:gd name="connsiteX23" fmla="*/ 1884890 w 5726588"/>
                <a:gd name="connsiteY23" fmla="*/ 1392871 h 4663120"/>
                <a:gd name="connsiteX24" fmla="*/ 1551515 w 5726588"/>
                <a:gd name="connsiteY24" fmla="*/ 1021396 h 4663120"/>
                <a:gd name="connsiteX25" fmla="*/ 2294465 w 5726588"/>
                <a:gd name="connsiteY25" fmla="*/ 168909 h 4663120"/>
                <a:gd name="connsiteX26" fmla="*/ 2619449 w 5726588"/>
                <a:gd name="connsiteY26" fmla="*/ 2225 h 4663120"/>
                <a:gd name="connsiteX0" fmla="*/ 2619449 w 5726588"/>
                <a:gd name="connsiteY0" fmla="*/ 2225 h 4663120"/>
                <a:gd name="connsiteX1" fmla="*/ 3304115 w 5726588"/>
                <a:gd name="connsiteY1" fmla="*/ 6985 h 4663120"/>
                <a:gd name="connsiteX2" fmla="*/ 3966104 w 5726588"/>
                <a:gd name="connsiteY2" fmla="*/ 121285 h 4663120"/>
                <a:gd name="connsiteX3" fmla="*/ 4685240 w 5726588"/>
                <a:gd name="connsiteY3" fmla="*/ 840422 h 4663120"/>
                <a:gd name="connsiteX4" fmla="*/ 5299602 w 5726588"/>
                <a:gd name="connsiteY4" fmla="*/ 230822 h 4663120"/>
                <a:gd name="connsiteX5" fmla="*/ 5666316 w 5726588"/>
                <a:gd name="connsiteY5" fmla="*/ 578485 h 4663120"/>
                <a:gd name="connsiteX6" fmla="*/ 4918603 w 5726588"/>
                <a:gd name="connsiteY6" fmla="*/ 1345247 h 4663120"/>
                <a:gd name="connsiteX7" fmla="*/ 4507894 w 5726588"/>
                <a:gd name="connsiteY7" fmla="*/ 1364300 h 4663120"/>
                <a:gd name="connsiteX8" fmla="*/ 4051828 w 5726588"/>
                <a:gd name="connsiteY8" fmla="*/ 902335 h 4663120"/>
                <a:gd name="connsiteX9" fmla="*/ 3342216 w 5726588"/>
                <a:gd name="connsiteY9" fmla="*/ 1721485 h 4663120"/>
                <a:gd name="connsiteX10" fmla="*/ 3970866 w 5726588"/>
                <a:gd name="connsiteY10" fmla="*/ 2350135 h 4663120"/>
                <a:gd name="connsiteX11" fmla="*/ 4008966 w 5726588"/>
                <a:gd name="connsiteY11" fmla="*/ 2983549 h 4663120"/>
                <a:gd name="connsiteX12" fmla="*/ 3675591 w 5726588"/>
                <a:gd name="connsiteY12" fmla="*/ 4445636 h 4663120"/>
                <a:gd name="connsiteX13" fmla="*/ 3065991 w 5726588"/>
                <a:gd name="connsiteY13" fmla="*/ 4297999 h 4663120"/>
                <a:gd name="connsiteX14" fmla="*/ 3389841 w 5726588"/>
                <a:gd name="connsiteY14" fmla="*/ 2926399 h 4663120"/>
                <a:gd name="connsiteX15" fmla="*/ 2631470 w 5726588"/>
                <a:gd name="connsiteY15" fmla="*/ 2199326 h 4663120"/>
                <a:gd name="connsiteX16" fmla="*/ 2061103 w 5726588"/>
                <a:gd name="connsiteY16" fmla="*/ 2845437 h 4663120"/>
                <a:gd name="connsiteX17" fmla="*/ 1646766 w 5726588"/>
                <a:gd name="connsiteY17" fmla="*/ 3035937 h 4663120"/>
                <a:gd name="connsiteX18" fmla="*/ 279928 w 5726588"/>
                <a:gd name="connsiteY18" fmla="*/ 3037526 h 4663120"/>
                <a:gd name="connsiteX19" fmla="*/ 281062 w 5726588"/>
                <a:gd name="connsiteY19" fmla="*/ 2408875 h 4663120"/>
                <a:gd name="connsiteX20" fmla="*/ 1451502 w 5726588"/>
                <a:gd name="connsiteY20" fmla="*/ 2421571 h 4663120"/>
                <a:gd name="connsiteX21" fmla="*/ 3085039 w 5726588"/>
                <a:gd name="connsiteY21" fmla="*/ 502283 h 4663120"/>
                <a:gd name="connsiteX22" fmla="*/ 2656415 w 5726588"/>
                <a:gd name="connsiteY22" fmla="*/ 497521 h 4663120"/>
                <a:gd name="connsiteX23" fmla="*/ 1884890 w 5726588"/>
                <a:gd name="connsiteY23" fmla="*/ 1392871 h 4663120"/>
                <a:gd name="connsiteX24" fmla="*/ 1551515 w 5726588"/>
                <a:gd name="connsiteY24" fmla="*/ 1021396 h 4663120"/>
                <a:gd name="connsiteX25" fmla="*/ 2294465 w 5726588"/>
                <a:gd name="connsiteY25" fmla="*/ 168909 h 4663120"/>
                <a:gd name="connsiteX26" fmla="*/ 2619449 w 5726588"/>
                <a:gd name="connsiteY26" fmla="*/ 2225 h 4663120"/>
                <a:gd name="connsiteX0" fmla="*/ 2619449 w 5726588"/>
                <a:gd name="connsiteY0" fmla="*/ 66527 h 4727422"/>
                <a:gd name="connsiteX1" fmla="*/ 3304115 w 5726588"/>
                <a:gd name="connsiteY1" fmla="*/ 71287 h 4727422"/>
                <a:gd name="connsiteX2" fmla="*/ 3823229 w 5726588"/>
                <a:gd name="connsiteY2" fmla="*/ 52237 h 4727422"/>
                <a:gd name="connsiteX3" fmla="*/ 4685240 w 5726588"/>
                <a:gd name="connsiteY3" fmla="*/ 904724 h 4727422"/>
                <a:gd name="connsiteX4" fmla="*/ 5299602 w 5726588"/>
                <a:gd name="connsiteY4" fmla="*/ 295124 h 4727422"/>
                <a:gd name="connsiteX5" fmla="*/ 5666316 w 5726588"/>
                <a:gd name="connsiteY5" fmla="*/ 642787 h 4727422"/>
                <a:gd name="connsiteX6" fmla="*/ 4918603 w 5726588"/>
                <a:gd name="connsiteY6" fmla="*/ 1409549 h 4727422"/>
                <a:gd name="connsiteX7" fmla="*/ 4507894 w 5726588"/>
                <a:gd name="connsiteY7" fmla="*/ 1428602 h 4727422"/>
                <a:gd name="connsiteX8" fmla="*/ 4051828 w 5726588"/>
                <a:gd name="connsiteY8" fmla="*/ 966637 h 4727422"/>
                <a:gd name="connsiteX9" fmla="*/ 3342216 w 5726588"/>
                <a:gd name="connsiteY9" fmla="*/ 1785787 h 4727422"/>
                <a:gd name="connsiteX10" fmla="*/ 3970866 w 5726588"/>
                <a:gd name="connsiteY10" fmla="*/ 2414437 h 4727422"/>
                <a:gd name="connsiteX11" fmla="*/ 4008966 w 5726588"/>
                <a:gd name="connsiteY11" fmla="*/ 3047851 h 4727422"/>
                <a:gd name="connsiteX12" fmla="*/ 3675591 w 5726588"/>
                <a:gd name="connsiteY12" fmla="*/ 4509938 h 4727422"/>
                <a:gd name="connsiteX13" fmla="*/ 3065991 w 5726588"/>
                <a:gd name="connsiteY13" fmla="*/ 4362301 h 4727422"/>
                <a:gd name="connsiteX14" fmla="*/ 3389841 w 5726588"/>
                <a:gd name="connsiteY14" fmla="*/ 2990701 h 4727422"/>
                <a:gd name="connsiteX15" fmla="*/ 2631470 w 5726588"/>
                <a:gd name="connsiteY15" fmla="*/ 2263628 h 4727422"/>
                <a:gd name="connsiteX16" fmla="*/ 2061103 w 5726588"/>
                <a:gd name="connsiteY16" fmla="*/ 2909739 h 4727422"/>
                <a:gd name="connsiteX17" fmla="*/ 1646766 w 5726588"/>
                <a:gd name="connsiteY17" fmla="*/ 3100239 h 4727422"/>
                <a:gd name="connsiteX18" fmla="*/ 279928 w 5726588"/>
                <a:gd name="connsiteY18" fmla="*/ 3101828 h 4727422"/>
                <a:gd name="connsiteX19" fmla="*/ 281062 w 5726588"/>
                <a:gd name="connsiteY19" fmla="*/ 2473177 h 4727422"/>
                <a:gd name="connsiteX20" fmla="*/ 1451502 w 5726588"/>
                <a:gd name="connsiteY20" fmla="*/ 2485873 h 4727422"/>
                <a:gd name="connsiteX21" fmla="*/ 3085039 w 5726588"/>
                <a:gd name="connsiteY21" fmla="*/ 566585 h 4727422"/>
                <a:gd name="connsiteX22" fmla="*/ 2656415 w 5726588"/>
                <a:gd name="connsiteY22" fmla="*/ 561823 h 4727422"/>
                <a:gd name="connsiteX23" fmla="*/ 1884890 w 5726588"/>
                <a:gd name="connsiteY23" fmla="*/ 1457173 h 4727422"/>
                <a:gd name="connsiteX24" fmla="*/ 1551515 w 5726588"/>
                <a:gd name="connsiteY24" fmla="*/ 1085698 h 4727422"/>
                <a:gd name="connsiteX25" fmla="*/ 2294465 w 5726588"/>
                <a:gd name="connsiteY25" fmla="*/ 233211 h 4727422"/>
                <a:gd name="connsiteX26" fmla="*/ 2619449 w 5726588"/>
                <a:gd name="connsiteY26" fmla="*/ 66527 h 4727422"/>
                <a:gd name="connsiteX0" fmla="*/ 2619449 w 5726588"/>
                <a:gd name="connsiteY0" fmla="*/ 20094 h 4680989"/>
                <a:gd name="connsiteX1" fmla="*/ 3304115 w 5726588"/>
                <a:gd name="connsiteY1" fmla="*/ 24854 h 4680989"/>
                <a:gd name="connsiteX2" fmla="*/ 3823229 w 5726588"/>
                <a:gd name="connsiteY2" fmla="*/ 5804 h 4680989"/>
                <a:gd name="connsiteX3" fmla="*/ 4685240 w 5726588"/>
                <a:gd name="connsiteY3" fmla="*/ 858291 h 4680989"/>
                <a:gd name="connsiteX4" fmla="*/ 5299602 w 5726588"/>
                <a:gd name="connsiteY4" fmla="*/ 248691 h 4680989"/>
                <a:gd name="connsiteX5" fmla="*/ 5666316 w 5726588"/>
                <a:gd name="connsiteY5" fmla="*/ 596354 h 4680989"/>
                <a:gd name="connsiteX6" fmla="*/ 4918603 w 5726588"/>
                <a:gd name="connsiteY6" fmla="*/ 1363116 h 4680989"/>
                <a:gd name="connsiteX7" fmla="*/ 4507894 w 5726588"/>
                <a:gd name="connsiteY7" fmla="*/ 1382169 h 4680989"/>
                <a:gd name="connsiteX8" fmla="*/ 4051828 w 5726588"/>
                <a:gd name="connsiteY8" fmla="*/ 920204 h 4680989"/>
                <a:gd name="connsiteX9" fmla="*/ 3342216 w 5726588"/>
                <a:gd name="connsiteY9" fmla="*/ 1739354 h 4680989"/>
                <a:gd name="connsiteX10" fmla="*/ 3970866 w 5726588"/>
                <a:gd name="connsiteY10" fmla="*/ 2368004 h 4680989"/>
                <a:gd name="connsiteX11" fmla="*/ 4008966 w 5726588"/>
                <a:gd name="connsiteY11" fmla="*/ 3001418 h 4680989"/>
                <a:gd name="connsiteX12" fmla="*/ 3675591 w 5726588"/>
                <a:gd name="connsiteY12" fmla="*/ 4463505 h 4680989"/>
                <a:gd name="connsiteX13" fmla="*/ 3065991 w 5726588"/>
                <a:gd name="connsiteY13" fmla="*/ 4315868 h 4680989"/>
                <a:gd name="connsiteX14" fmla="*/ 3389841 w 5726588"/>
                <a:gd name="connsiteY14" fmla="*/ 2944268 h 4680989"/>
                <a:gd name="connsiteX15" fmla="*/ 2631470 w 5726588"/>
                <a:gd name="connsiteY15" fmla="*/ 2217195 h 4680989"/>
                <a:gd name="connsiteX16" fmla="*/ 2061103 w 5726588"/>
                <a:gd name="connsiteY16" fmla="*/ 2863306 h 4680989"/>
                <a:gd name="connsiteX17" fmla="*/ 1646766 w 5726588"/>
                <a:gd name="connsiteY17" fmla="*/ 3053806 h 4680989"/>
                <a:gd name="connsiteX18" fmla="*/ 279928 w 5726588"/>
                <a:gd name="connsiteY18" fmla="*/ 3055395 h 4680989"/>
                <a:gd name="connsiteX19" fmla="*/ 281062 w 5726588"/>
                <a:gd name="connsiteY19" fmla="*/ 2426744 h 4680989"/>
                <a:gd name="connsiteX20" fmla="*/ 1451502 w 5726588"/>
                <a:gd name="connsiteY20" fmla="*/ 2439440 h 4680989"/>
                <a:gd name="connsiteX21" fmla="*/ 3085039 w 5726588"/>
                <a:gd name="connsiteY21" fmla="*/ 520152 h 4680989"/>
                <a:gd name="connsiteX22" fmla="*/ 2656415 w 5726588"/>
                <a:gd name="connsiteY22" fmla="*/ 515390 h 4680989"/>
                <a:gd name="connsiteX23" fmla="*/ 1884890 w 5726588"/>
                <a:gd name="connsiteY23" fmla="*/ 1410740 h 4680989"/>
                <a:gd name="connsiteX24" fmla="*/ 1551515 w 5726588"/>
                <a:gd name="connsiteY24" fmla="*/ 1039265 h 4680989"/>
                <a:gd name="connsiteX25" fmla="*/ 2294465 w 5726588"/>
                <a:gd name="connsiteY25" fmla="*/ 186778 h 4680989"/>
                <a:gd name="connsiteX26" fmla="*/ 2619449 w 5726588"/>
                <a:gd name="connsiteY26" fmla="*/ 20094 h 4680989"/>
                <a:gd name="connsiteX0" fmla="*/ 2619449 w 5726588"/>
                <a:gd name="connsiteY0" fmla="*/ 20094 h 4680989"/>
                <a:gd name="connsiteX1" fmla="*/ 3304115 w 5726588"/>
                <a:gd name="connsiteY1" fmla="*/ 24854 h 4680989"/>
                <a:gd name="connsiteX2" fmla="*/ 3823229 w 5726588"/>
                <a:gd name="connsiteY2" fmla="*/ 5804 h 4680989"/>
                <a:gd name="connsiteX3" fmla="*/ 4685240 w 5726588"/>
                <a:gd name="connsiteY3" fmla="*/ 858291 h 4680989"/>
                <a:gd name="connsiteX4" fmla="*/ 5299602 w 5726588"/>
                <a:gd name="connsiteY4" fmla="*/ 248691 h 4680989"/>
                <a:gd name="connsiteX5" fmla="*/ 5666316 w 5726588"/>
                <a:gd name="connsiteY5" fmla="*/ 596354 h 4680989"/>
                <a:gd name="connsiteX6" fmla="*/ 4918603 w 5726588"/>
                <a:gd name="connsiteY6" fmla="*/ 1363116 h 4680989"/>
                <a:gd name="connsiteX7" fmla="*/ 4507894 w 5726588"/>
                <a:gd name="connsiteY7" fmla="*/ 1382169 h 4680989"/>
                <a:gd name="connsiteX8" fmla="*/ 4051828 w 5726588"/>
                <a:gd name="connsiteY8" fmla="*/ 920204 h 4680989"/>
                <a:gd name="connsiteX9" fmla="*/ 3342216 w 5726588"/>
                <a:gd name="connsiteY9" fmla="*/ 1739354 h 4680989"/>
                <a:gd name="connsiteX10" fmla="*/ 3970866 w 5726588"/>
                <a:gd name="connsiteY10" fmla="*/ 2368004 h 4680989"/>
                <a:gd name="connsiteX11" fmla="*/ 4008966 w 5726588"/>
                <a:gd name="connsiteY11" fmla="*/ 3001418 h 4680989"/>
                <a:gd name="connsiteX12" fmla="*/ 3675591 w 5726588"/>
                <a:gd name="connsiteY12" fmla="*/ 4463505 h 4680989"/>
                <a:gd name="connsiteX13" fmla="*/ 3065991 w 5726588"/>
                <a:gd name="connsiteY13" fmla="*/ 4315868 h 4680989"/>
                <a:gd name="connsiteX14" fmla="*/ 3389841 w 5726588"/>
                <a:gd name="connsiteY14" fmla="*/ 2944268 h 4680989"/>
                <a:gd name="connsiteX15" fmla="*/ 2631470 w 5726588"/>
                <a:gd name="connsiteY15" fmla="*/ 2217195 h 4680989"/>
                <a:gd name="connsiteX16" fmla="*/ 2061103 w 5726588"/>
                <a:gd name="connsiteY16" fmla="*/ 2863306 h 4680989"/>
                <a:gd name="connsiteX17" fmla="*/ 1646766 w 5726588"/>
                <a:gd name="connsiteY17" fmla="*/ 3053806 h 4680989"/>
                <a:gd name="connsiteX18" fmla="*/ 279928 w 5726588"/>
                <a:gd name="connsiteY18" fmla="*/ 3055395 h 4680989"/>
                <a:gd name="connsiteX19" fmla="*/ 281062 w 5726588"/>
                <a:gd name="connsiteY19" fmla="*/ 2426744 h 4680989"/>
                <a:gd name="connsiteX20" fmla="*/ 1451502 w 5726588"/>
                <a:gd name="connsiteY20" fmla="*/ 2439440 h 4680989"/>
                <a:gd name="connsiteX21" fmla="*/ 3092182 w 5726588"/>
                <a:gd name="connsiteY21" fmla="*/ 513009 h 4680989"/>
                <a:gd name="connsiteX22" fmla="*/ 2656415 w 5726588"/>
                <a:gd name="connsiteY22" fmla="*/ 515390 h 4680989"/>
                <a:gd name="connsiteX23" fmla="*/ 1884890 w 5726588"/>
                <a:gd name="connsiteY23" fmla="*/ 1410740 h 4680989"/>
                <a:gd name="connsiteX24" fmla="*/ 1551515 w 5726588"/>
                <a:gd name="connsiteY24" fmla="*/ 1039265 h 4680989"/>
                <a:gd name="connsiteX25" fmla="*/ 2294465 w 5726588"/>
                <a:gd name="connsiteY25" fmla="*/ 186778 h 4680989"/>
                <a:gd name="connsiteX26" fmla="*/ 2619449 w 5726588"/>
                <a:gd name="connsiteY26" fmla="*/ 20094 h 4680989"/>
                <a:gd name="connsiteX0" fmla="*/ 2619449 w 5726588"/>
                <a:gd name="connsiteY0" fmla="*/ 0 h 4660895"/>
                <a:gd name="connsiteX1" fmla="*/ 3304115 w 5726588"/>
                <a:gd name="connsiteY1" fmla="*/ 4760 h 4660895"/>
                <a:gd name="connsiteX2" fmla="*/ 3939910 w 5726588"/>
                <a:gd name="connsiteY2" fmla="*/ 85723 h 4660895"/>
                <a:gd name="connsiteX3" fmla="*/ 4685240 w 5726588"/>
                <a:gd name="connsiteY3" fmla="*/ 838197 h 4660895"/>
                <a:gd name="connsiteX4" fmla="*/ 5299602 w 5726588"/>
                <a:gd name="connsiteY4" fmla="*/ 228597 h 4660895"/>
                <a:gd name="connsiteX5" fmla="*/ 5666316 w 5726588"/>
                <a:gd name="connsiteY5" fmla="*/ 576260 h 4660895"/>
                <a:gd name="connsiteX6" fmla="*/ 4918603 w 5726588"/>
                <a:gd name="connsiteY6" fmla="*/ 1343022 h 4660895"/>
                <a:gd name="connsiteX7" fmla="*/ 4507894 w 5726588"/>
                <a:gd name="connsiteY7" fmla="*/ 1362075 h 4660895"/>
                <a:gd name="connsiteX8" fmla="*/ 4051828 w 5726588"/>
                <a:gd name="connsiteY8" fmla="*/ 900110 h 4660895"/>
                <a:gd name="connsiteX9" fmla="*/ 3342216 w 5726588"/>
                <a:gd name="connsiteY9" fmla="*/ 1719260 h 4660895"/>
                <a:gd name="connsiteX10" fmla="*/ 3970866 w 5726588"/>
                <a:gd name="connsiteY10" fmla="*/ 2347910 h 4660895"/>
                <a:gd name="connsiteX11" fmla="*/ 4008966 w 5726588"/>
                <a:gd name="connsiteY11" fmla="*/ 2981324 h 4660895"/>
                <a:gd name="connsiteX12" fmla="*/ 3675591 w 5726588"/>
                <a:gd name="connsiteY12" fmla="*/ 4443411 h 4660895"/>
                <a:gd name="connsiteX13" fmla="*/ 3065991 w 5726588"/>
                <a:gd name="connsiteY13" fmla="*/ 4295774 h 4660895"/>
                <a:gd name="connsiteX14" fmla="*/ 3389841 w 5726588"/>
                <a:gd name="connsiteY14" fmla="*/ 2924174 h 4660895"/>
                <a:gd name="connsiteX15" fmla="*/ 2631470 w 5726588"/>
                <a:gd name="connsiteY15" fmla="*/ 2197101 h 4660895"/>
                <a:gd name="connsiteX16" fmla="*/ 2061103 w 5726588"/>
                <a:gd name="connsiteY16" fmla="*/ 2843212 h 4660895"/>
                <a:gd name="connsiteX17" fmla="*/ 1646766 w 5726588"/>
                <a:gd name="connsiteY17" fmla="*/ 3033712 h 4660895"/>
                <a:gd name="connsiteX18" fmla="*/ 279928 w 5726588"/>
                <a:gd name="connsiteY18" fmla="*/ 3035301 h 4660895"/>
                <a:gd name="connsiteX19" fmla="*/ 281062 w 5726588"/>
                <a:gd name="connsiteY19" fmla="*/ 2406650 h 4660895"/>
                <a:gd name="connsiteX20" fmla="*/ 1451502 w 5726588"/>
                <a:gd name="connsiteY20" fmla="*/ 2419346 h 4660895"/>
                <a:gd name="connsiteX21" fmla="*/ 3092182 w 5726588"/>
                <a:gd name="connsiteY21" fmla="*/ 492915 h 4660895"/>
                <a:gd name="connsiteX22" fmla="*/ 2656415 w 5726588"/>
                <a:gd name="connsiteY22" fmla="*/ 495296 h 4660895"/>
                <a:gd name="connsiteX23" fmla="*/ 1884890 w 5726588"/>
                <a:gd name="connsiteY23" fmla="*/ 1390646 h 4660895"/>
                <a:gd name="connsiteX24" fmla="*/ 1551515 w 5726588"/>
                <a:gd name="connsiteY24" fmla="*/ 1019171 h 4660895"/>
                <a:gd name="connsiteX25" fmla="*/ 2294465 w 5726588"/>
                <a:gd name="connsiteY25" fmla="*/ 166684 h 4660895"/>
                <a:gd name="connsiteX26" fmla="*/ 2619449 w 5726588"/>
                <a:gd name="connsiteY26" fmla="*/ 0 h 4660895"/>
                <a:gd name="connsiteX0" fmla="*/ 2619449 w 5726588"/>
                <a:gd name="connsiteY0" fmla="*/ 0 h 4660895"/>
                <a:gd name="connsiteX1" fmla="*/ 3304115 w 5726588"/>
                <a:gd name="connsiteY1" fmla="*/ 4760 h 4660895"/>
                <a:gd name="connsiteX2" fmla="*/ 3906573 w 5726588"/>
                <a:gd name="connsiteY2" fmla="*/ 54767 h 4660895"/>
                <a:gd name="connsiteX3" fmla="*/ 4685240 w 5726588"/>
                <a:gd name="connsiteY3" fmla="*/ 838197 h 4660895"/>
                <a:gd name="connsiteX4" fmla="*/ 5299602 w 5726588"/>
                <a:gd name="connsiteY4" fmla="*/ 228597 h 4660895"/>
                <a:gd name="connsiteX5" fmla="*/ 5666316 w 5726588"/>
                <a:gd name="connsiteY5" fmla="*/ 576260 h 4660895"/>
                <a:gd name="connsiteX6" fmla="*/ 4918603 w 5726588"/>
                <a:gd name="connsiteY6" fmla="*/ 1343022 h 4660895"/>
                <a:gd name="connsiteX7" fmla="*/ 4507894 w 5726588"/>
                <a:gd name="connsiteY7" fmla="*/ 1362075 h 4660895"/>
                <a:gd name="connsiteX8" fmla="*/ 4051828 w 5726588"/>
                <a:gd name="connsiteY8" fmla="*/ 900110 h 4660895"/>
                <a:gd name="connsiteX9" fmla="*/ 3342216 w 5726588"/>
                <a:gd name="connsiteY9" fmla="*/ 1719260 h 4660895"/>
                <a:gd name="connsiteX10" fmla="*/ 3970866 w 5726588"/>
                <a:gd name="connsiteY10" fmla="*/ 2347910 h 4660895"/>
                <a:gd name="connsiteX11" fmla="*/ 4008966 w 5726588"/>
                <a:gd name="connsiteY11" fmla="*/ 2981324 h 4660895"/>
                <a:gd name="connsiteX12" fmla="*/ 3675591 w 5726588"/>
                <a:gd name="connsiteY12" fmla="*/ 4443411 h 4660895"/>
                <a:gd name="connsiteX13" fmla="*/ 3065991 w 5726588"/>
                <a:gd name="connsiteY13" fmla="*/ 4295774 h 4660895"/>
                <a:gd name="connsiteX14" fmla="*/ 3389841 w 5726588"/>
                <a:gd name="connsiteY14" fmla="*/ 2924174 h 4660895"/>
                <a:gd name="connsiteX15" fmla="*/ 2631470 w 5726588"/>
                <a:gd name="connsiteY15" fmla="*/ 2197101 h 4660895"/>
                <a:gd name="connsiteX16" fmla="*/ 2061103 w 5726588"/>
                <a:gd name="connsiteY16" fmla="*/ 2843212 h 4660895"/>
                <a:gd name="connsiteX17" fmla="*/ 1646766 w 5726588"/>
                <a:gd name="connsiteY17" fmla="*/ 3033712 h 4660895"/>
                <a:gd name="connsiteX18" fmla="*/ 279928 w 5726588"/>
                <a:gd name="connsiteY18" fmla="*/ 3035301 h 4660895"/>
                <a:gd name="connsiteX19" fmla="*/ 281062 w 5726588"/>
                <a:gd name="connsiteY19" fmla="*/ 2406650 h 4660895"/>
                <a:gd name="connsiteX20" fmla="*/ 1451502 w 5726588"/>
                <a:gd name="connsiteY20" fmla="*/ 2419346 h 4660895"/>
                <a:gd name="connsiteX21" fmla="*/ 3092182 w 5726588"/>
                <a:gd name="connsiteY21" fmla="*/ 492915 h 4660895"/>
                <a:gd name="connsiteX22" fmla="*/ 2656415 w 5726588"/>
                <a:gd name="connsiteY22" fmla="*/ 495296 h 4660895"/>
                <a:gd name="connsiteX23" fmla="*/ 1884890 w 5726588"/>
                <a:gd name="connsiteY23" fmla="*/ 1390646 h 4660895"/>
                <a:gd name="connsiteX24" fmla="*/ 1551515 w 5726588"/>
                <a:gd name="connsiteY24" fmla="*/ 1019171 h 4660895"/>
                <a:gd name="connsiteX25" fmla="*/ 2294465 w 5726588"/>
                <a:gd name="connsiteY25" fmla="*/ 166684 h 4660895"/>
                <a:gd name="connsiteX26" fmla="*/ 2619449 w 5726588"/>
                <a:gd name="connsiteY26" fmla="*/ 0 h 4660895"/>
                <a:gd name="connsiteX0" fmla="*/ 2619449 w 5726588"/>
                <a:gd name="connsiteY0" fmla="*/ 22028 h 4682923"/>
                <a:gd name="connsiteX1" fmla="*/ 3304115 w 5726588"/>
                <a:gd name="connsiteY1" fmla="*/ 26788 h 4682923"/>
                <a:gd name="connsiteX2" fmla="*/ 3906573 w 5726588"/>
                <a:gd name="connsiteY2" fmla="*/ 76795 h 4682923"/>
                <a:gd name="connsiteX3" fmla="*/ 4685240 w 5726588"/>
                <a:gd name="connsiteY3" fmla="*/ 860225 h 4682923"/>
                <a:gd name="connsiteX4" fmla="*/ 5299602 w 5726588"/>
                <a:gd name="connsiteY4" fmla="*/ 250625 h 4682923"/>
                <a:gd name="connsiteX5" fmla="*/ 5666316 w 5726588"/>
                <a:gd name="connsiteY5" fmla="*/ 598288 h 4682923"/>
                <a:gd name="connsiteX6" fmla="*/ 4918603 w 5726588"/>
                <a:gd name="connsiteY6" fmla="*/ 1365050 h 4682923"/>
                <a:gd name="connsiteX7" fmla="*/ 4507894 w 5726588"/>
                <a:gd name="connsiteY7" fmla="*/ 1384103 h 4682923"/>
                <a:gd name="connsiteX8" fmla="*/ 4051828 w 5726588"/>
                <a:gd name="connsiteY8" fmla="*/ 922138 h 4682923"/>
                <a:gd name="connsiteX9" fmla="*/ 3342216 w 5726588"/>
                <a:gd name="connsiteY9" fmla="*/ 1741288 h 4682923"/>
                <a:gd name="connsiteX10" fmla="*/ 3970866 w 5726588"/>
                <a:gd name="connsiteY10" fmla="*/ 2369938 h 4682923"/>
                <a:gd name="connsiteX11" fmla="*/ 4008966 w 5726588"/>
                <a:gd name="connsiteY11" fmla="*/ 3003352 h 4682923"/>
                <a:gd name="connsiteX12" fmla="*/ 3675591 w 5726588"/>
                <a:gd name="connsiteY12" fmla="*/ 4465439 h 4682923"/>
                <a:gd name="connsiteX13" fmla="*/ 3065991 w 5726588"/>
                <a:gd name="connsiteY13" fmla="*/ 4317802 h 4682923"/>
                <a:gd name="connsiteX14" fmla="*/ 3389841 w 5726588"/>
                <a:gd name="connsiteY14" fmla="*/ 2946202 h 4682923"/>
                <a:gd name="connsiteX15" fmla="*/ 2631470 w 5726588"/>
                <a:gd name="connsiteY15" fmla="*/ 2219129 h 4682923"/>
                <a:gd name="connsiteX16" fmla="*/ 2061103 w 5726588"/>
                <a:gd name="connsiteY16" fmla="*/ 2865240 h 4682923"/>
                <a:gd name="connsiteX17" fmla="*/ 1646766 w 5726588"/>
                <a:gd name="connsiteY17" fmla="*/ 3055740 h 4682923"/>
                <a:gd name="connsiteX18" fmla="*/ 279928 w 5726588"/>
                <a:gd name="connsiteY18" fmla="*/ 3057329 h 4682923"/>
                <a:gd name="connsiteX19" fmla="*/ 281062 w 5726588"/>
                <a:gd name="connsiteY19" fmla="*/ 2428678 h 4682923"/>
                <a:gd name="connsiteX20" fmla="*/ 1451502 w 5726588"/>
                <a:gd name="connsiteY20" fmla="*/ 2441374 h 4682923"/>
                <a:gd name="connsiteX21" fmla="*/ 3092182 w 5726588"/>
                <a:gd name="connsiteY21" fmla="*/ 514943 h 4682923"/>
                <a:gd name="connsiteX22" fmla="*/ 2656415 w 5726588"/>
                <a:gd name="connsiteY22" fmla="*/ 517324 h 4682923"/>
                <a:gd name="connsiteX23" fmla="*/ 1884890 w 5726588"/>
                <a:gd name="connsiteY23" fmla="*/ 1412674 h 4682923"/>
                <a:gd name="connsiteX24" fmla="*/ 1551515 w 5726588"/>
                <a:gd name="connsiteY24" fmla="*/ 1041199 h 4682923"/>
                <a:gd name="connsiteX25" fmla="*/ 2294465 w 5726588"/>
                <a:gd name="connsiteY25" fmla="*/ 188712 h 4682923"/>
                <a:gd name="connsiteX26" fmla="*/ 2619449 w 5726588"/>
                <a:gd name="connsiteY26" fmla="*/ 22028 h 4682923"/>
                <a:gd name="connsiteX0" fmla="*/ 2619449 w 5726588"/>
                <a:gd name="connsiteY0" fmla="*/ 17667 h 4678562"/>
                <a:gd name="connsiteX1" fmla="*/ 3304115 w 5726588"/>
                <a:gd name="connsiteY1" fmla="*/ 22427 h 4678562"/>
                <a:gd name="connsiteX2" fmla="*/ 3906573 w 5726588"/>
                <a:gd name="connsiteY2" fmla="*/ 72434 h 4678562"/>
                <a:gd name="connsiteX3" fmla="*/ 4685240 w 5726588"/>
                <a:gd name="connsiteY3" fmla="*/ 855864 h 4678562"/>
                <a:gd name="connsiteX4" fmla="*/ 5299602 w 5726588"/>
                <a:gd name="connsiteY4" fmla="*/ 246264 h 4678562"/>
                <a:gd name="connsiteX5" fmla="*/ 5666316 w 5726588"/>
                <a:gd name="connsiteY5" fmla="*/ 593927 h 4678562"/>
                <a:gd name="connsiteX6" fmla="*/ 4918603 w 5726588"/>
                <a:gd name="connsiteY6" fmla="*/ 1360689 h 4678562"/>
                <a:gd name="connsiteX7" fmla="*/ 4507894 w 5726588"/>
                <a:gd name="connsiteY7" fmla="*/ 1379742 h 4678562"/>
                <a:gd name="connsiteX8" fmla="*/ 4051828 w 5726588"/>
                <a:gd name="connsiteY8" fmla="*/ 917777 h 4678562"/>
                <a:gd name="connsiteX9" fmla="*/ 3342216 w 5726588"/>
                <a:gd name="connsiteY9" fmla="*/ 1736927 h 4678562"/>
                <a:gd name="connsiteX10" fmla="*/ 3970866 w 5726588"/>
                <a:gd name="connsiteY10" fmla="*/ 2365577 h 4678562"/>
                <a:gd name="connsiteX11" fmla="*/ 4008966 w 5726588"/>
                <a:gd name="connsiteY11" fmla="*/ 2998991 h 4678562"/>
                <a:gd name="connsiteX12" fmla="*/ 3675591 w 5726588"/>
                <a:gd name="connsiteY12" fmla="*/ 4461078 h 4678562"/>
                <a:gd name="connsiteX13" fmla="*/ 3065991 w 5726588"/>
                <a:gd name="connsiteY13" fmla="*/ 4313441 h 4678562"/>
                <a:gd name="connsiteX14" fmla="*/ 3389841 w 5726588"/>
                <a:gd name="connsiteY14" fmla="*/ 2941841 h 4678562"/>
                <a:gd name="connsiteX15" fmla="*/ 2631470 w 5726588"/>
                <a:gd name="connsiteY15" fmla="*/ 2214768 h 4678562"/>
                <a:gd name="connsiteX16" fmla="*/ 2061103 w 5726588"/>
                <a:gd name="connsiteY16" fmla="*/ 2860879 h 4678562"/>
                <a:gd name="connsiteX17" fmla="*/ 1646766 w 5726588"/>
                <a:gd name="connsiteY17" fmla="*/ 3051379 h 4678562"/>
                <a:gd name="connsiteX18" fmla="*/ 279928 w 5726588"/>
                <a:gd name="connsiteY18" fmla="*/ 3052968 h 4678562"/>
                <a:gd name="connsiteX19" fmla="*/ 281062 w 5726588"/>
                <a:gd name="connsiteY19" fmla="*/ 2424317 h 4678562"/>
                <a:gd name="connsiteX20" fmla="*/ 1451502 w 5726588"/>
                <a:gd name="connsiteY20" fmla="*/ 2437013 h 4678562"/>
                <a:gd name="connsiteX21" fmla="*/ 3092182 w 5726588"/>
                <a:gd name="connsiteY21" fmla="*/ 510582 h 4678562"/>
                <a:gd name="connsiteX22" fmla="*/ 2656415 w 5726588"/>
                <a:gd name="connsiteY22" fmla="*/ 512963 h 4678562"/>
                <a:gd name="connsiteX23" fmla="*/ 1884890 w 5726588"/>
                <a:gd name="connsiteY23" fmla="*/ 1408313 h 4678562"/>
                <a:gd name="connsiteX24" fmla="*/ 1551515 w 5726588"/>
                <a:gd name="connsiteY24" fmla="*/ 1036838 h 4678562"/>
                <a:gd name="connsiteX25" fmla="*/ 2294465 w 5726588"/>
                <a:gd name="connsiteY25" fmla="*/ 184351 h 4678562"/>
                <a:gd name="connsiteX26" fmla="*/ 2619449 w 5726588"/>
                <a:gd name="connsiteY26" fmla="*/ 17667 h 4678562"/>
                <a:gd name="connsiteX0" fmla="*/ 2619449 w 5726588"/>
                <a:gd name="connsiteY0" fmla="*/ 9611 h 4670506"/>
                <a:gd name="connsiteX1" fmla="*/ 3304115 w 5726588"/>
                <a:gd name="connsiteY1" fmla="*/ 14371 h 4670506"/>
                <a:gd name="connsiteX2" fmla="*/ 3906573 w 5726588"/>
                <a:gd name="connsiteY2" fmla="*/ 64378 h 4670506"/>
                <a:gd name="connsiteX3" fmla="*/ 4685240 w 5726588"/>
                <a:gd name="connsiteY3" fmla="*/ 847808 h 4670506"/>
                <a:gd name="connsiteX4" fmla="*/ 5299602 w 5726588"/>
                <a:gd name="connsiteY4" fmla="*/ 238208 h 4670506"/>
                <a:gd name="connsiteX5" fmla="*/ 5666316 w 5726588"/>
                <a:gd name="connsiteY5" fmla="*/ 585871 h 4670506"/>
                <a:gd name="connsiteX6" fmla="*/ 4918603 w 5726588"/>
                <a:gd name="connsiteY6" fmla="*/ 1352633 h 4670506"/>
                <a:gd name="connsiteX7" fmla="*/ 4507894 w 5726588"/>
                <a:gd name="connsiteY7" fmla="*/ 1371686 h 4670506"/>
                <a:gd name="connsiteX8" fmla="*/ 4051828 w 5726588"/>
                <a:gd name="connsiteY8" fmla="*/ 909721 h 4670506"/>
                <a:gd name="connsiteX9" fmla="*/ 3342216 w 5726588"/>
                <a:gd name="connsiteY9" fmla="*/ 1728871 h 4670506"/>
                <a:gd name="connsiteX10" fmla="*/ 3970866 w 5726588"/>
                <a:gd name="connsiteY10" fmla="*/ 2357521 h 4670506"/>
                <a:gd name="connsiteX11" fmla="*/ 4008966 w 5726588"/>
                <a:gd name="connsiteY11" fmla="*/ 2990935 h 4670506"/>
                <a:gd name="connsiteX12" fmla="*/ 3675591 w 5726588"/>
                <a:gd name="connsiteY12" fmla="*/ 4453022 h 4670506"/>
                <a:gd name="connsiteX13" fmla="*/ 3065991 w 5726588"/>
                <a:gd name="connsiteY13" fmla="*/ 4305385 h 4670506"/>
                <a:gd name="connsiteX14" fmla="*/ 3389841 w 5726588"/>
                <a:gd name="connsiteY14" fmla="*/ 2933785 h 4670506"/>
                <a:gd name="connsiteX15" fmla="*/ 2631470 w 5726588"/>
                <a:gd name="connsiteY15" fmla="*/ 2206712 h 4670506"/>
                <a:gd name="connsiteX16" fmla="*/ 2061103 w 5726588"/>
                <a:gd name="connsiteY16" fmla="*/ 2852823 h 4670506"/>
                <a:gd name="connsiteX17" fmla="*/ 1646766 w 5726588"/>
                <a:gd name="connsiteY17" fmla="*/ 3043323 h 4670506"/>
                <a:gd name="connsiteX18" fmla="*/ 279928 w 5726588"/>
                <a:gd name="connsiteY18" fmla="*/ 3044912 h 4670506"/>
                <a:gd name="connsiteX19" fmla="*/ 281062 w 5726588"/>
                <a:gd name="connsiteY19" fmla="*/ 2416261 h 4670506"/>
                <a:gd name="connsiteX20" fmla="*/ 1451502 w 5726588"/>
                <a:gd name="connsiteY20" fmla="*/ 2428957 h 4670506"/>
                <a:gd name="connsiteX21" fmla="*/ 3092182 w 5726588"/>
                <a:gd name="connsiteY21" fmla="*/ 502526 h 4670506"/>
                <a:gd name="connsiteX22" fmla="*/ 2656415 w 5726588"/>
                <a:gd name="connsiteY22" fmla="*/ 504907 h 4670506"/>
                <a:gd name="connsiteX23" fmla="*/ 1884890 w 5726588"/>
                <a:gd name="connsiteY23" fmla="*/ 1400257 h 4670506"/>
                <a:gd name="connsiteX24" fmla="*/ 1551515 w 5726588"/>
                <a:gd name="connsiteY24" fmla="*/ 1028782 h 4670506"/>
                <a:gd name="connsiteX25" fmla="*/ 2294465 w 5726588"/>
                <a:gd name="connsiteY25" fmla="*/ 176295 h 4670506"/>
                <a:gd name="connsiteX26" fmla="*/ 2619449 w 5726588"/>
                <a:gd name="connsiteY26" fmla="*/ 9611 h 4670506"/>
                <a:gd name="connsiteX0" fmla="*/ 2619449 w 5726588"/>
                <a:gd name="connsiteY0" fmla="*/ 12249 h 4673144"/>
                <a:gd name="connsiteX1" fmla="*/ 3301734 w 5726588"/>
                <a:gd name="connsiteY1" fmla="*/ 12247 h 4673144"/>
                <a:gd name="connsiteX2" fmla="*/ 3906573 w 5726588"/>
                <a:gd name="connsiteY2" fmla="*/ 67016 h 4673144"/>
                <a:gd name="connsiteX3" fmla="*/ 4685240 w 5726588"/>
                <a:gd name="connsiteY3" fmla="*/ 850446 h 4673144"/>
                <a:gd name="connsiteX4" fmla="*/ 5299602 w 5726588"/>
                <a:gd name="connsiteY4" fmla="*/ 240846 h 4673144"/>
                <a:gd name="connsiteX5" fmla="*/ 5666316 w 5726588"/>
                <a:gd name="connsiteY5" fmla="*/ 588509 h 4673144"/>
                <a:gd name="connsiteX6" fmla="*/ 4918603 w 5726588"/>
                <a:gd name="connsiteY6" fmla="*/ 1355271 h 4673144"/>
                <a:gd name="connsiteX7" fmla="*/ 4507894 w 5726588"/>
                <a:gd name="connsiteY7" fmla="*/ 1374324 h 4673144"/>
                <a:gd name="connsiteX8" fmla="*/ 4051828 w 5726588"/>
                <a:gd name="connsiteY8" fmla="*/ 912359 h 4673144"/>
                <a:gd name="connsiteX9" fmla="*/ 3342216 w 5726588"/>
                <a:gd name="connsiteY9" fmla="*/ 1731509 h 4673144"/>
                <a:gd name="connsiteX10" fmla="*/ 3970866 w 5726588"/>
                <a:gd name="connsiteY10" fmla="*/ 2360159 h 4673144"/>
                <a:gd name="connsiteX11" fmla="*/ 4008966 w 5726588"/>
                <a:gd name="connsiteY11" fmla="*/ 2993573 h 4673144"/>
                <a:gd name="connsiteX12" fmla="*/ 3675591 w 5726588"/>
                <a:gd name="connsiteY12" fmla="*/ 4455660 h 4673144"/>
                <a:gd name="connsiteX13" fmla="*/ 3065991 w 5726588"/>
                <a:gd name="connsiteY13" fmla="*/ 4308023 h 4673144"/>
                <a:gd name="connsiteX14" fmla="*/ 3389841 w 5726588"/>
                <a:gd name="connsiteY14" fmla="*/ 2936423 h 4673144"/>
                <a:gd name="connsiteX15" fmla="*/ 2631470 w 5726588"/>
                <a:gd name="connsiteY15" fmla="*/ 2209350 h 4673144"/>
                <a:gd name="connsiteX16" fmla="*/ 2061103 w 5726588"/>
                <a:gd name="connsiteY16" fmla="*/ 2855461 h 4673144"/>
                <a:gd name="connsiteX17" fmla="*/ 1646766 w 5726588"/>
                <a:gd name="connsiteY17" fmla="*/ 3045961 h 4673144"/>
                <a:gd name="connsiteX18" fmla="*/ 279928 w 5726588"/>
                <a:gd name="connsiteY18" fmla="*/ 3047550 h 4673144"/>
                <a:gd name="connsiteX19" fmla="*/ 281062 w 5726588"/>
                <a:gd name="connsiteY19" fmla="*/ 2418899 h 4673144"/>
                <a:gd name="connsiteX20" fmla="*/ 1451502 w 5726588"/>
                <a:gd name="connsiteY20" fmla="*/ 2431595 h 4673144"/>
                <a:gd name="connsiteX21" fmla="*/ 3092182 w 5726588"/>
                <a:gd name="connsiteY21" fmla="*/ 505164 h 4673144"/>
                <a:gd name="connsiteX22" fmla="*/ 2656415 w 5726588"/>
                <a:gd name="connsiteY22" fmla="*/ 507545 h 4673144"/>
                <a:gd name="connsiteX23" fmla="*/ 1884890 w 5726588"/>
                <a:gd name="connsiteY23" fmla="*/ 1402895 h 4673144"/>
                <a:gd name="connsiteX24" fmla="*/ 1551515 w 5726588"/>
                <a:gd name="connsiteY24" fmla="*/ 1031420 h 4673144"/>
                <a:gd name="connsiteX25" fmla="*/ 2294465 w 5726588"/>
                <a:gd name="connsiteY25" fmla="*/ 178933 h 4673144"/>
                <a:gd name="connsiteX26" fmla="*/ 2619449 w 5726588"/>
                <a:gd name="connsiteY26" fmla="*/ 12249 h 4673144"/>
                <a:gd name="connsiteX0" fmla="*/ 2619449 w 5726588"/>
                <a:gd name="connsiteY0" fmla="*/ 13639 h 4674534"/>
                <a:gd name="connsiteX1" fmla="*/ 3301734 w 5726588"/>
                <a:gd name="connsiteY1" fmla="*/ 11256 h 4674534"/>
                <a:gd name="connsiteX2" fmla="*/ 3906573 w 5726588"/>
                <a:gd name="connsiteY2" fmla="*/ 68406 h 4674534"/>
                <a:gd name="connsiteX3" fmla="*/ 4685240 w 5726588"/>
                <a:gd name="connsiteY3" fmla="*/ 851836 h 4674534"/>
                <a:gd name="connsiteX4" fmla="*/ 5299602 w 5726588"/>
                <a:gd name="connsiteY4" fmla="*/ 242236 h 4674534"/>
                <a:gd name="connsiteX5" fmla="*/ 5666316 w 5726588"/>
                <a:gd name="connsiteY5" fmla="*/ 589899 h 4674534"/>
                <a:gd name="connsiteX6" fmla="*/ 4918603 w 5726588"/>
                <a:gd name="connsiteY6" fmla="*/ 1356661 h 4674534"/>
                <a:gd name="connsiteX7" fmla="*/ 4507894 w 5726588"/>
                <a:gd name="connsiteY7" fmla="*/ 1375714 h 4674534"/>
                <a:gd name="connsiteX8" fmla="*/ 4051828 w 5726588"/>
                <a:gd name="connsiteY8" fmla="*/ 913749 h 4674534"/>
                <a:gd name="connsiteX9" fmla="*/ 3342216 w 5726588"/>
                <a:gd name="connsiteY9" fmla="*/ 1732899 h 4674534"/>
                <a:gd name="connsiteX10" fmla="*/ 3970866 w 5726588"/>
                <a:gd name="connsiteY10" fmla="*/ 2361549 h 4674534"/>
                <a:gd name="connsiteX11" fmla="*/ 4008966 w 5726588"/>
                <a:gd name="connsiteY11" fmla="*/ 2994963 h 4674534"/>
                <a:gd name="connsiteX12" fmla="*/ 3675591 w 5726588"/>
                <a:gd name="connsiteY12" fmla="*/ 4457050 h 4674534"/>
                <a:gd name="connsiteX13" fmla="*/ 3065991 w 5726588"/>
                <a:gd name="connsiteY13" fmla="*/ 4309413 h 4674534"/>
                <a:gd name="connsiteX14" fmla="*/ 3389841 w 5726588"/>
                <a:gd name="connsiteY14" fmla="*/ 2937813 h 4674534"/>
                <a:gd name="connsiteX15" fmla="*/ 2631470 w 5726588"/>
                <a:gd name="connsiteY15" fmla="*/ 2210740 h 4674534"/>
                <a:gd name="connsiteX16" fmla="*/ 2061103 w 5726588"/>
                <a:gd name="connsiteY16" fmla="*/ 2856851 h 4674534"/>
                <a:gd name="connsiteX17" fmla="*/ 1646766 w 5726588"/>
                <a:gd name="connsiteY17" fmla="*/ 3047351 h 4674534"/>
                <a:gd name="connsiteX18" fmla="*/ 279928 w 5726588"/>
                <a:gd name="connsiteY18" fmla="*/ 3048940 h 4674534"/>
                <a:gd name="connsiteX19" fmla="*/ 281062 w 5726588"/>
                <a:gd name="connsiteY19" fmla="*/ 2420289 h 4674534"/>
                <a:gd name="connsiteX20" fmla="*/ 1451502 w 5726588"/>
                <a:gd name="connsiteY20" fmla="*/ 2432985 h 4674534"/>
                <a:gd name="connsiteX21" fmla="*/ 3092182 w 5726588"/>
                <a:gd name="connsiteY21" fmla="*/ 506554 h 4674534"/>
                <a:gd name="connsiteX22" fmla="*/ 2656415 w 5726588"/>
                <a:gd name="connsiteY22" fmla="*/ 508935 h 4674534"/>
                <a:gd name="connsiteX23" fmla="*/ 1884890 w 5726588"/>
                <a:gd name="connsiteY23" fmla="*/ 1404285 h 4674534"/>
                <a:gd name="connsiteX24" fmla="*/ 1551515 w 5726588"/>
                <a:gd name="connsiteY24" fmla="*/ 1032810 h 4674534"/>
                <a:gd name="connsiteX25" fmla="*/ 2294465 w 5726588"/>
                <a:gd name="connsiteY25" fmla="*/ 180323 h 4674534"/>
                <a:gd name="connsiteX26" fmla="*/ 2619449 w 5726588"/>
                <a:gd name="connsiteY26" fmla="*/ 13639 h 4674534"/>
                <a:gd name="connsiteX0" fmla="*/ 2619449 w 5726588"/>
                <a:gd name="connsiteY0" fmla="*/ 12654 h 4673549"/>
                <a:gd name="connsiteX1" fmla="*/ 3301734 w 5726588"/>
                <a:gd name="connsiteY1" fmla="*/ 10271 h 4673549"/>
                <a:gd name="connsiteX2" fmla="*/ 3906573 w 5726588"/>
                <a:gd name="connsiteY2" fmla="*/ 67421 h 4673549"/>
                <a:gd name="connsiteX3" fmla="*/ 4685240 w 5726588"/>
                <a:gd name="connsiteY3" fmla="*/ 850851 h 4673549"/>
                <a:gd name="connsiteX4" fmla="*/ 5299602 w 5726588"/>
                <a:gd name="connsiteY4" fmla="*/ 241251 h 4673549"/>
                <a:gd name="connsiteX5" fmla="*/ 5666316 w 5726588"/>
                <a:gd name="connsiteY5" fmla="*/ 588914 h 4673549"/>
                <a:gd name="connsiteX6" fmla="*/ 4918603 w 5726588"/>
                <a:gd name="connsiteY6" fmla="*/ 1355676 h 4673549"/>
                <a:gd name="connsiteX7" fmla="*/ 4507894 w 5726588"/>
                <a:gd name="connsiteY7" fmla="*/ 1374729 h 4673549"/>
                <a:gd name="connsiteX8" fmla="*/ 4051828 w 5726588"/>
                <a:gd name="connsiteY8" fmla="*/ 912764 h 4673549"/>
                <a:gd name="connsiteX9" fmla="*/ 3342216 w 5726588"/>
                <a:gd name="connsiteY9" fmla="*/ 1731914 h 4673549"/>
                <a:gd name="connsiteX10" fmla="*/ 3970866 w 5726588"/>
                <a:gd name="connsiteY10" fmla="*/ 2360564 h 4673549"/>
                <a:gd name="connsiteX11" fmla="*/ 4008966 w 5726588"/>
                <a:gd name="connsiteY11" fmla="*/ 2993978 h 4673549"/>
                <a:gd name="connsiteX12" fmla="*/ 3675591 w 5726588"/>
                <a:gd name="connsiteY12" fmla="*/ 4456065 h 4673549"/>
                <a:gd name="connsiteX13" fmla="*/ 3065991 w 5726588"/>
                <a:gd name="connsiteY13" fmla="*/ 4308428 h 4673549"/>
                <a:gd name="connsiteX14" fmla="*/ 3389841 w 5726588"/>
                <a:gd name="connsiteY14" fmla="*/ 2936828 h 4673549"/>
                <a:gd name="connsiteX15" fmla="*/ 2631470 w 5726588"/>
                <a:gd name="connsiteY15" fmla="*/ 2209755 h 4673549"/>
                <a:gd name="connsiteX16" fmla="*/ 2061103 w 5726588"/>
                <a:gd name="connsiteY16" fmla="*/ 2855866 h 4673549"/>
                <a:gd name="connsiteX17" fmla="*/ 1646766 w 5726588"/>
                <a:gd name="connsiteY17" fmla="*/ 3046366 h 4673549"/>
                <a:gd name="connsiteX18" fmla="*/ 279928 w 5726588"/>
                <a:gd name="connsiteY18" fmla="*/ 3047955 h 4673549"/>
                <a:gd name="connsiteX19" fmla="*/ 281062 w 5726588"/>
                <a:gd name="connsiteY19" fmla="*/ 2419304 h 4673549"/>
                <a:gd name="connsiteX20" fmla="*/ 1451502 w 5726588"/>
                <a:gd name="connsiteY20" fmla="*/ 2432000 h 4673549"/>
                <a:gd name="connsiteX21" fmla="*/ 3092182 w 5726588"/>
                <a:gd name="connsiteY21" fmla="*/ 505569 h 4673549"/>
                <a:gd name="connsiteX22" fmla="*/ 2656415 w 5726588"/>
                <a:gd name="connsiteY22" fmla="*/ 507950 h 4673549"/>
                <a:gd name="connsiteX23" fmla="*/ 1884890 w 5726588"/>
                <a:gd name="connsiteY23" fmla="*/ 1403300 h 4673549"/>
                <a:gd name="connsiteX24" fmla="*/ 1551515 w 5726588"/>
                <a:gd name="connsiteY24" fmla="*/ 1031825 h 4673549"/>
                <a:gd name="connsiteX25" fmla="*/ 2294465 w 5726588"/>
                <a:gd name="connsiteY25" fmla="*/ 179338 h 4673549"/>
                <a:gd name="connsiteX26" fmla="*/ 2619449 w 5726588"/>
                <a:gd name="connsiteY26" fmla="*/ 12654 h 4673549"/>
                <a:gd name="connsiteX0" fmla="*/ 2619449 w 5726588"/>
                <a:gd name="connsiteY0" fmla="*/ 9700 h 4670595"/>
                <a:gd name="connsiteX1" fmla="*/ 3301734 w 5726588"/>
                <a:gd name="connsiteY1" fmla="*/ 7317 h 4670595"/>
                <a:gd name="connsiteX2" fmla="*/ 3906573 w 5726588"/>
                <a:gd name="connsiteY2" fmla="*/ 64467 h 4670595"/>
                <a:gd name="connsiteX3" fmla="*/ 4685240 w 5726588"/>
                <a:gd name="connsiteY3" fmla="*/ 847897 h 4670595"/>
                <a:gd name="connsiteX4" fmla="*/ 5299602 w 5726588"/>
                <a:gd name="connsiteY4" fmla="*/ 238297 h 4670595"/>
                <a:gd name="connsiteX5" fmla="*/ 5666316 w 5726588"/>
                <a:gd name="connsiteY5" fmla="*/ 585960 h 4670595"/>
                <a:gd name="connsiteX6" fmla="*/ 4918603 w 5726588"/>
                <a:gd name="connsiteY6" fmla="*/ 1352722 h 4670595"/>
                <a:gd name="connsiteX7" fmla="*/ 4507894 w 5726588"/>
                <a:gd name="connsiteY7" fmla="*/ 1371775 h 4670595"/>
                <a:gd name="connsiteX8" fmla="*/ 4051828 w 5726588"/>
                <a:gd name="connsiteY8" fmla="*/ 909810 h 4670595"/>
                <a:gd name="connsiteX9" fmla="*/ 3342216 w 5726588"/>
                <a:gd name="connsiteY9" fmla="*/ 1728960 h 4670595"/>
                <a:gd name="connsiteX10" fmla="*/ 3970866 w 5726588"/>
                <a:gd name="connsiteY10" fmla="*/ 2357610 h 4670595"/>
                <a:gd name="connsiteX11" fmla="*/ 4008966 w 5726588"/>
                <a:gd name="connsiteY11" fmla="*/ 2991024 h 4670595"/>
                <a:gd name="connsiteX12" fmla="*/ 3675591 w 5726588"/>
                <a:gd name="connsiteY12" fmla="*/ 4453111 h 4670595"/>
                <a:gd name="connsiteX13" fmla="*/ 3065991 w 5726588"/>
                <a:gd name="connsiteY13" fmla="*/ 4305474 h 4670595"/>
                <a:gd name="connsiteX14" fmla="*/ 3389841 w 5726588"/>
                <a:gd name="connsiteY14" fmla="*/ 2933874 h 4670595"/>
                <a:gd name="connsiteX15" fmla="*/ 2631470 w 5726588"/>
                <a:gd name="connsiteY15" fmla="*/ 2206801 h 4670595"/>
                <a:gd name="connsiteX16" fmla="*/ 2061103 w 5726588"/>
                <a:gd name="connsiteY16" fmla="*/ 2852912 h 4670595"/>
                <a:gd name="connsiteX17" fmla="*/ 1646766 w 5726588"/>
                <a:gd name="connsiteY17" fmla="*/ 3043412 h 4670595"/>
                <a:gd name="connsiteX18" fmla="*/ 279928 w 5726588"/>
                <a:gd name="connsiteY18" fmla="*/ 3045001 h 4670595"/>
                <a:gd name="connsiteX19" fmla="*/ 281062 w 5726588"/>
                <a:gd name="connsiteY19" fmla="*/ 2416350 h 4670595"/>
                <a:gd name="connsiteX20" fmla="*/ 1451502 w 5726588"/>
                <a:gd name="connsiteY20" fmla="*/ 2429046 h 4670595"/>
                <a:gd name="connsiteX21" fmla="*/ 3092182 w 5726588"/>
                <a:gd name="connsiteY21" fmla="*/ 502615 h 4670595"/>
                <a:gd name="connsiteX22" fmla="*/ 2656415 w 5726588"/>
                <a:gd name="connsiteY22" fmla="*/ 504996 h 4670595"/>
                <a:gd name="connsiteX23" fmla="*/ 1884890 w 5726588"/>
                <a:gd name="connsiteY23" fmla="*/ 1400346 h 4670595"/>
                <a:gd name="connsiteX24" fmla="*/ 1551515 w 5726588"/>
                <a:gd name="connsiteY24" fmla="*/ 1028871 h 4670595"/>
                <a:gd name="connsiteX25" fmla="*/ 2294465 w 5726588"/>
                <a:gd name="connsiteY25" fmla="*/ 176384 h 4670595"/>
                <a:gd name="connsiteX26" fmla="*/ 2619449 w 5726588"/>
                <a:gd name="connsiteY26" fmla="*/ 9700 h 467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6588" h="4670595">
                  <a:moveTo>
                    <a:pt x="2619449" y="9700"/>
                  </a:moveTo>
                  <a:lnTo>
                    <a:pt x="3301734" y="7317"/>
                  </a:lnTo>
                  <a:cubicBezTo>
                    <a:pt x="3502553" y="2554"/>
                    <a:pt x="3831960" y="-23639"/>
                    <a:pt x="3906573" y="64467"/>
                  </a:cubicBezTo>
                  <a:lnTo>
                    <a:pt x="4685240" y="847897"/>
                  </a:lnTo>
                  <a:lnTo>
                    <a:pt x="5299602" y="238297"/>
                  </a:lnTo>
                  <a:cubicBezTo>
                    <a:pt x="5563127" y="33509"/>
                    <a:pt x="5855228" y="352598"/>
                    <a:pt x="5666316" y="585960"/>
                  </a:cubicBezTo>
                  <a:lnTo>
                    <a:pt x="4918603" y="1352722"/>
                  </a:lnTo>
                  <a:cubicBezTo>
                    <a:pt x="4757888" y="1482899"/>
                    <a:pt x="4625747" y="1484486"/>
                    <a:pt x="4507894" y="1371775"/>
                  </a:cubicBezTo>
                  <a:lnTo>
                    <a:pt x="4051828" y="909810"/>
                  </a:lnTo>
                  <a:lnTo>
                    <a:pt x="3342216" y="1728960"/>
                  </a:lnTo>
                  <a:lnTo>
                    <a:pt x="3970866" y="2357610"/>
                  </a:lnTo>
                  <a:cubicBezTo>
                    <a:pt x="4140728" y="2502073"/>
                    <a:pt x="4062941" y="2756074"/>
                    <a:pt x="4008966" y="2991024"/>
                  </a:cubicBezTo>
                  <a:lnTo>
                    <a:pt x="3675591" y="4453111"/>
                  </a:lnTo>
                  <a:cubicBezTo>
                    <a:pt x="3529542" y="4818237"/>
                    <a:pt x="3040591" y="4692823"/>
                    <a:pt x="3065991" y="4305474"/>
                  </a:cubicBezTo>
                  <a:lnTo>
                    <a:pt x="3389841" y="2933874"/>
                  </a:lnTo>
                  <a:lnTo>
                    <a:pt x="2631470" y="2206801"/>
                  </a:lnTo>
                  <a:lnTo>
                    <a:pt x="2061103" y="2852912"/>
                  </a:lnTo>
                  <a:cubicBezTo>
                    <a:pt x="1984904" y="2954512"/>
                    <a:pt x="1846791" y="3032299"/>
                    <a:pt x="1646766" y="3043412"/>
                  </a:cubicBezTo>
                  <a:lnTo>
                    <a:pt x="279928" y="3045001"/>
                  </a:lnTo>
                  <a:cubicBezTo>
                    <a:pt x="-54657" y="2993142"/>
                    <a:pt x="-130478" y="2522184"/>
                    <a:pt x="281062" y="2416350"/>
                  </a:cubicBezTo>
                  <a:lnTo>
                    <a:pt x="1451502" y="2429046"/>
                  </a:lnTo>
                  <a:lnTo>
                    <a:pt x="3092182" y="502615"/>
                  </a:lnTo>
                  <a:lnTo>
                    <a:pt x="2656415" y="504996"/>
                  </a:lnTo>
                  <a:lnTo>
                    <a:pt x="1884890" y="1400346"/>
                  </a:lnTo>
                  <a:cubicBezTo>
                    <a:pt x="1673752" y="1581320"/>
                    <a:pt x="1319740" y="1343196"/>
                    <a:pt x="1551515" y="1028871"/>
                  </a:cubicBezTo>
                  <a:lnTo>
                    <a:pt x="2294465" y="176384"/>
                  </a:lnTo>
                  <a:cubicBezTo>
                    <a:pt x="2378980" y="73198"/>
                    <a:pt x="2444446" y="12874"/>
                    <a:pt x="2619449" y="970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Oval 132"/>
            <p:cNvSpPr/>
            <p:nvPr/>
          </p:nvSpPr>
          <p:spPr>
            <a:xfrm>
              <a:off x="5132712" y="1004660"/>
              <a:ext cx="1056705" cy="10567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8" name="Freeform 114"/>
          <p:cNvSpPr/>
          <p:nvPr/>
        </p:nvSpPr>
        <p:spPr>
          <a:xfrm>
            <a:off x="4682565" y="2935616"/>
            <a:ext cx="1668440" cy="1624474"/>
          </a:xfrm>
          <a:custGeom>
            <a:avLst/>
            <a:gdLst>
              <a:gd name="connsiteX0" fmla="*/ 952293 w 1904582"/>
              <a:gd name="connsiteY0" fmla="*/ 271496 h 1893438"/>
              <a:gd name="connsiteX1" fmla="*/ 283755 w 1904582"/>
              <a:gd name="connsiteY1" fmla="*/ 946720 h 1893438"/>
              <a:gd name="connsiteX2" fmla="*/ 952293 w 1904582"/>
              <a:gd name="connsiteY2" fmla="*/ 1621944 h 1893438"/>
              <a:gd name="connsiteX3" fmla="*/ 1620831 w 1904582"/>
              <a:gd name="connsiteY3" fmla="*/ 946720 h 1893438"/>
              <a:gd name="connsiteX4" fmla="*/ 952293 w 1904582"/>
              <a:gd name="connsiteY4" fmla="*/ 271496 h 1893438"/>
              <a:gd name="connsiteX5" fmla="*/ 850486 w 1904582"/>
              <a:gd name="connsiteY5" fmla="*/ 0 h 1893438"/>
              <a:gd name="connsiteX6" fmla="*/ 1052148 w 1904582"/>
              <a:gd name="connsiteY6" fmla="*/ 0 h 1893438"/>
              <a:gd name="connsiteX7" fmla="*/ 1100858 w 1904582"/>
              <a:gd name="connsiteY7" fmla="*/ 181338 h 1893438"/>
              <a:gd name="connsiteX8" fmla="*/ 1209970 w 1904582"/>
              <a:gd name="connsiteY8" fmla="*/ 208345 h 1893438"/>
              <a:gd name="connsiteX9" fmla="*/ 1339540 w 1904582"/>
              <a:gd name="connsiteY9" fmla="*/ 80059 h 1893438"/>
              <a:gd name="connsiteX10" fmla="*/ 1515872 w 1904582"/>
              <a:gd name="connsiteY10" fmla="*/ 181338 h 1893438"/>
              <a:gd name="connsiteX11" fmla="*/ 1464239 w 1904582"/>
              <a:gd name="connsiteY11" fmla="*/ 355924 h 1893438"/>
              <a:gd name="connsiteX12" fmla="*/ 1545098 w 1904582"/>
              <a:gd name="connsiteY12" fmla="*/ 435018 h 1893438"/>
              <a:gd name="connsiteX13" fmla="*/ 1721431 w 1904582"/>
              <a:gd name="connsiteY13" fmla="*/ 393542 h 1893438"/>
              <a:gd name="connsiteX14" fmla="*/ 1827493 w 1904582"/>
              <a:gd name="connsiteY14" fmla="*/ 565767 h 1893438"/>
              <a:gd name="connsiteX15" fmla="*/ 1699024 w 1904582"/>
              <a:gd name="connsiteY15" fmla="*/ 684839 h 1893438"/>
              <a:gd name="connsiteX16" fmla="*/ 1729224 w 1904582"/>
              <a:gd name="connsiteY16" fmla="*/ 800587 h 1893438"/>
              <a:gd name="connsiteX17" fmla="*/ 1903607 w 1904582"/>
              <a:gd name="connsiteY17" fmla="*/ 845923 h 1893438"/>
              <a:gd name="connsiteX18" fmla="*/ 1904582 w 1904582"/>
              <a:gd name="connsiteY18" fmla="*/ 1046551 h 1893438"/>
              <a:gd name="connsiteX19" fmla="*/ 1725327 w 1904582"/>
              <a:gd name="connsiteY19" fmla="*/ 1090920 h 1893438"/>
              <a:gd name="connsiteX20" fmla="*/ 1698050 w 1904582"/>
              <a:gd name="connsiteY20" fmla="*/ 1202810 h 1893438"/>
              <a:gd name="connsiteX21" fmla="*/ 1823723 w 1904582"/>
              <a:gd name="connsiteY21" fmla="*/ 1331097 h 1893438"/>
              <a:gd name="connsiteX22" fmla="*/ 1727275 w 1904582"/>
              <a:gd name="connsiteY22" fmla="*/ 1507613 h 1893438"/>
              <a:gd name="connsiteX23" fmla="*/ 1549969 w 1904582"/>
              <a:gd name="connsiteY23" fmla="*/ 1453596 h 1893438"/>
              <a:gd name="connsiteX24" fmla="*/ 1464239 w 1904582"/>
              <a:gd name="connsiteY24" fmla="*/ 1537514 h 1893438"/>
              <a:gd name="connsiteX25" fmla="*/ 1511975 w 1904582"/>
              <a:gd name="connsiteY25" fmla="*/ 1710171 h 1893438"/>
              <a:gd name="connsiteX26" fmla="*/ 1346359 w 1904582"/>
              <a:gd name="connsiteY26" fmla="*/ 1814343 h 1893438"/>
              <a:gd name="connsiteX27" fmla="*/ 1215816 w 1904582"/>
              <a:gd name="connsiteY27" fmla="*/ 1685092 h 1893438"/>
              <a:gd name="connsiteX28" fmla="*/ 1097936 w 1904582"/>
              <a:gd name="connsiteY28" fmla="*/ 1714994 h 1893438"/>
              <a:gd name="connsiteX29" fmla="*/ 1051173 w 1904582"/>
              <a:gd name="connsiteY29" fmla="*/ 1893437 h 1893438"/>
              <a:gd name="connsiteX30" fmla="*/ 854383 w 1904582"/>
              <a:gd name="connsiteY30" fmla="*/ 1893438 h 1893438"/>
              <a:gd name="connsiteX31" fmla="*/ 801775 w 1904582"/>
              <a:gd name="connsiteY31" fmla="*/ 1709206 h 1893438"/>
              <a:gd name="connsiteX32" fmla="*/ 689741 w 1904582"/>
              <a:gd name="connsiteY32" fmla="*/ 1680269 h 1893438"/>
              <a:gd name="connsiteX33" fmla="*/ 566017 w 1904582"/>
              <a:gd name="connsiteY33" fmla="*/ 1804698 h 1893438"/>
              <a:gd name="connsiteX34" fmla="*/ 395530 w 1904582"/>
              <a:gd name="connsiteY34" fmla="*/ 1707277 h 1893438"/>
              <a:gd name="connsiteX35" fmla="*/ 440343 w 1904582"/>
              <a:gd name="connsiteY35" fmla="*/ 1538479 h 1893438"/>
              <a:gd name="connsiteX36" fmla="*/ 348768 w 1904582"/>
              <a:gd name="connsiteY36" fmla="*/ 1453597 h 1893438"/>
              <a:gd name="connsiteX37" fmla="*/ 185100 w 1904582"/>
              <a:gd name="connsiteY37" fmla="*/ 1500861 h 1893438"/>
              <a:gd name="connsiteX38" fmla="*/ 78912 w 1904582"/>
              <a:gd name="connsiteY38" fmla="*/ 1330133 h 1893438"/>
              <a:gd name="connsiteX39" fmla="*/ 203611 w 1904582"/>
              <a:gd name="connsiteY39" fmla="*/ 1205705 h 1893438"/>
              <a:gd name="connsiteX40" fmla="*/ 177377 w 1904582"/>
              <a:gd name="connsiteY40" fmla="*/ 1087540 h 1893438"/>
              <a:gd name="connsiteX41" fmla="*/ 0 w 1904582"/>
              <a:gd name="connsiteY41" fmla="*/ 1053304 h 1893438"/>
              <a:gd name="connsiteX42" fmla="*/ 974 w 1904582"/>
              <a:gd name="connsiteY42" fmla="*/ 850745 h 1893438"/>
              <a:gd name="connsiteX43" fmla="*/ 171461 w 1904582"/>
              <a:gd name="connsiteY43" fmla="*/ 806375 h 1893438"/>
              <a:gd name="connsiteX44" fmla="*/ 198740 w 1904582"/>
              <a:gd name="connsiteY44" fmla="*/ 681946 h 1893438"/>
              <a:gd name="connsiteX45" fmla="*/ 74040 w 1904582"/>
              <a:gd name="connsiteY45" fmla="*/ 563305 h 1893438"/>
              <a:gd name="connsiteX46" fmla="*/ 176332 w 1904582"/>
              <a:gd name="connsiteY46" fmla="*/ 391613 h 1893438"/>
              <a:gd name="connsiteX47" fmla="*/ 355587 w 1904582"/>
              <a:gd name="connsiteY47" fmla="*/ 436947 h 1893438"/>
              <a:gd name="connsiteX48" fmla="*/ 437420 w 1904582"/>
              <a:gd name="connsiteY48" fmla="*/ 355924 h 1893438"/>
              <a:gd name="connsiteX49" fmla="*/ 386761 w 1904582"/>
              <a:gd name="connsiteY49" fmla="*/ 181337 h 1893438"/>
              <a:gd name="connsiteX50" fmla="*/ 563094 w 1904582"/>
              <a:gd name="connsiteY50" fmla="*/ 76200 h 1893438"/>
              <a:gd name="connsiteX51" fmla="*/ 694611 w 1904582"/>
              <a:gd name="connsiteY51" fmla="*/ 206795 h 1893438"/>
              <a:gd name="connsiteX52" fmla="*/ 809569 w 1904582"/>
              <a:gd name="connsiteY52" fmla="*/ 171692 h 18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4582" h="1893438">
                <a:moveTo>
                  <a:pt x="952293" y="271496"/>
                </a:moveTo>
                <a:cubicBezTo>
                  <a:pt x="583070" y="271496"/>
                  <a:pt x="283755" y="573804"/>
                  <a:pt x="283755" y="946720"/>
                </a:cubicBezTo>
                <a:cubicBezTo>
                  <a:pt x="283755" y="1319636"/>
                  <a:pt x="583070" y="1621944"/>
                  <a:pt x="952293" y="1621944"/>
                </a:cubicBezTo>
                <a:cubicBezTo>
                  <a:pt x="1321516" y="1621944"/>
                  <a:pt x="1620831" y="1319636"/>
                  <a:pt x="1620831" y="946720"/>
                </a:cubicBezTo>
                <a:cubicBezTo>
                  <a:pt x="1620831" y="573804"/>
                  <a:pt x="1321516" y="271496"/>
                  <a:pt x="952293" y="271496"/>
                </a:cubicBezTo>
                <a:close/>
                <a:moveTo>
                  <a:pt x="850486" y="0"/>
                </a:moveTo>
                <a:lnTo>
                  <a:pt x="1052148" y="0"/>
                </a:lnTo>
                <a:cubicBezTo>
                  <a:pt x="1082673" y="113819"/>
                  <a:pt x="1083972" y="120570"/>
                  <a:pt x="1100858" y="181338"/>
                </a:cubicBezTo>
                <a:cubicBezTo>
                  <a:pt x="1181717" y="201594"/>
                  <a:pt x="1134956" y="189054"/>
                  <a:pt x="1209970" y="208345"/>
                </a:cubicBezTo>
                <a:lnTo>
                  <a:pt x="1339540" y="80059"/>
                </a:lnTo>
                <a:lnTo>
                  <a:pt x="1515872" y="181338"/>
                </a:lnTo>
                <a:lnTo>
                  <a:pt x="1464239" y="355924"/>
                </a:lnTo>
                <a:cubicBezTo>
                  <a:pt x="1496713" y="387754"/>
                  <a:pt x="1490218" y="382931"/>
                  <a:pt x="1545098" y="435018"/>
                </a:cubicBezTo>
                <a:cubicBezTo>
                  <a:pt x="1578221" y="426980"/>
                  <a:pt x="1637648" y="415084"/>
                  <a:pt x="1721431" y="393542"/>
                </a:cubicBezTo>
                <a:cubicBezTo>
                  <a:pt x="1746273" y="432125"/>
                  <a:pt x="1782029" y="500498"/>
                  <a:pt x="1827493" y="565767"/>
                </a:cubicBezTo>
                <a:lnTo>
                  <a:pt x="1699024" y="684839"/>
                </a:lnTo>
                <a:cubicBezTo>
                  <a:pt x="1711039" y="726636"/>
                  <a:pt x="1719969" y="767148"/>
                  <a:pt x="1729224" y="800587"/>
                </a:cubicBezTo>
                <a:cubicBezTo>
                  <a:pt x="1778422" y="815699"/>
                  <a:pt x="1843531" y="832901"/>
                  <a:pt x="1903607" y="845923"/>
                </a:cubicBezTo>
                <a:cubicBezTo>
                  <a:pt x="1906530" y="924053"/>
                  <a:pt x="1901659" y="968904"/>
                  <a:pt x="1904582" y="1046551"/>
                </a:cubicBezTo>
                <a:cubicBezTo>
                  <a:pt x="1831516" y="1065360"/>
                  <a:pt x="1776635" y="1079345"/>
                  <a:pt x="1725327" y="1090920"/>
                </a:cubicBezTo>
                <a:cubicBezTo>
                  <a:pt x="1710064" y="1154581"/>
                  <a:pt x="1712014" y="1145097"/>
                  <a:pt x="1698050" y="1202810"/>
                </a:cubicBezTo>
                <a:cubicBezTo>
                  <a:pt x="1749358" y="1253771"/>
                  <a:pt x="1771115" y="1278529"/>
                  <a:pt x="1823723" y="1331097"/>
                </a:cubicBezTo>
                <a:cubicBezTo>
                  <a:pt x="1783780" y="1401992"/>
                  <a:pt x="1748545" y="1465493"/>
                  <a:pt x="1727275" y="1507613"/>
                </a:cubicBezTo>
                <a:cubicBezTo>
                  <a:pt x="1639759" y="1482213"/>
                  <a:pt x="1599329" y="1469029"/>
                  <a:pt x="1549969" y="1453596"/>
                </a:cubicBezTo>
                <a:cubicBezTo>
                  <a:pt x="1510351" y="1492179"/>
                  <a:pt x="1507753" y="1497163"/>
                  <a:pt x="1464239" y="1537514"/>
                </a:cubicBezTo>
                <a:cubicBezTo>
                  <a:pt x="1476254" y="1574971"/>
                  <a:pt x="1497038" y="1648922"/>
                  <a:pt x="1511975" y="1710171"/>
                </a:cubicBezTo>
                <a:cubicBezTo>
                  <a:pt x="1458718" y="1744414"/>
                  <a:pt x="1377047" y="1796499"/>
                  <a:pt x="1346359" y="1814343"/>
                </a:cubicBezTo>
                <a:lnTo>
                  <a:pt x="1215816" y="1685092"/>
                </a:lnTo>
                <a:cubicBezTo>
                  <a:pt x="1166131" y="1698275"/>
                  <a:pt x="1137878" y="1705026"/>
                  <a:pt x="1097936" y="1714994"/>
                </a:cubicBezTo>
                <a:cubicBezTo>
                  <a:pt x="1088194" y="1758720"/>
                  <a:pt x="1069033" y="1825596"/>
                  <a:pt x="1051173" y="1893437"/>
                </a:cubicBezTo>
                <a:lnTo>
                  <a:pt x="854383" y="1893438"/>
                </a:lnTo>
                <a:cubicBezTo>
                  <a:pt x="841231" y="1851158"/>
                  <a:pt x="812654" y="1740876"/>
                  <a:pt x="801775" y="1709206"/>
                </a:cubicBezTo>
                <a:cubicBezTo>
                  <a:pt x="756799" y="1695863"/>
                  <a:pt x="736990" y="1692808"/>
                  <a:pt x="689741" y="1680269"/>
                </a:cubicBezTo>
                <a:cubicBezTo>
                  <a:pt x="644440" y="1725604"/>
                  <a:pt x="620411" y="1746985"/>
                  <a:pt x="566017" y="1804698"/>
                </a:cubicBezTo>
                <a:cubicBezTo>
                  <a:pt x="494087" y="1765955"/>
                  <a:pt x="433199" y="1728498"/>
                  <a:pt x="395530" y="1707277"/>
                </a:cubicBezTo>
                <a:cubicBezTo>
                  <a:pt x="409493" y="1652297"/>
                  <a:pt x="426055" y="1594263"/>
                  <a:pt x="440343" y="1538479"/>
                </a:cubicBezTo>
                <a:cubicBezTo>
                  <a:pt x="402025" y="1505845"/>
                  <a:pt x="393420" y="1498610"/>
                  <a:pt x="348768" y="1453597"/>
                </a:cubicBezTo>
                <a:lnTo>
                  <a:pt x="185100" y="1500861"/>
                </a:lnTo>
                <a:cubicBezTo>
                  <a:pt x="158310" y="1461636"/>
                  <a:pt x="97747" y="1362767"/>
                  <a:pt x="78912" y="1330133"/>
                </a:cubicBezTo>
                <a:cubicBezTo>
                  <a:pt x="117555" y="1292676"/>
                  <a:pt x="157173" y="1252487"/>
                  <a:pt x="203611" y="1205705"/>
                </a:cubicBezTo>
                <a:cubicBezTo>
                  <a:pt x="191595" y="1156995"/>
                  <a:pt x="185820" y="1129177"/>
                  <a:pt x="177377" y="1087540"/>
                </a:cubicBezTo>
                <a:cubicBezTo>
                  <a:pt x="133863" y="1079663"/>
                  <a:pt x="69169" y="1062306"/>
                  <a:pt x="0" y="1053304"/>
                </a:cubicBezTo>
                <a:cubicBezTo>
                  <a:pt x="974" y="1001861"/>
                  <a:pt x="488" y="879039"/>
                  <a:pt x="974" y="850745"/>
                </a:cubicBezTo>
                <a:cubicBezTo>
                  <a:pt x="48224" y="838849"/>
                  <a:pt x="105540" y="825827"/>
                  <a:pt x="171461" y="806375"/>
                </a:cubicBezTo>
                <a:cubicBezTo>
                  <a:pt x="181853" y="758951"/>
                  <a:pt x="187211" y="739177"/>
                  <a:pt x="198740" y="681946"/>
                </a:cubicBezTo>
                <a:lnTo>
                  <a:pt x="74040" y="563305"/>
                </a:lnTo>
                <a:cubicBezTo>
                  <a:pt x="138988" y="450773"/>
                  <a:pt x="145157" y="443378"/>
                  <a:pt x="176332" y="391613"/>
                </a:cubicBezTo>
                <a:cubicBezTo>
                  <a:pt x="250371" y="411226"/>
                  <a:pt x="261251" y="414922"/>
                  <a:pt x="355587" y="436947"/>
                </a:cubicBezTo>
                <a:cubicBezTo>
                  <a:pt x="388385" y="403509"/>
                  <a:pt x="408518" y="385504"/>
                  <a:pt x="437420" y="355924"/>
                </a:cubicBezTo>
                <a:cubicBezTo>
                  <a:pt x="419559" y="300301"/>
                  <a:pt x="405758" y="245481"/>
                  <a:pt x="386761" y="181337"/>
                </a:cubicBezTo>
                <a:cubicBezTo>
                  <a:pt x="438881" y="150954"/>
                  <a:pt x="535167" y="93240"/>
                  <a:pt x="563094" y="76200"/>
                </a:cubicBezTo>
                <a:lnTo>
                  <a:pt x="694611" y="206795"/>
                </a:lnTo>
                <a:lnTo>
                  <a:pt x="809569" y="171692"/>
                </a:lnTo>
                <a:close/>
              </a:path>
            </a:pathLst>
          </a:custGeom>
          <a:solidFill>
            <a:srgbClr val="0070C0"/>
          </a:solidFill>
          <a:ln w="9525" cap="flat" cmpd="sng" algn="ctr">
            <a:noFill/>
            <a:prstDash val="solid"/>
            <a:roun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0" name="Group 146"/>
          <p:cNvGrpSpPr/>
          <p:nvPr/>
        </p:nvGrpSpPr>
        <p:grpSpPr>
          <a:xfrm>
            <a:off x="4846030" y="1454049"/>
            <a:ext cx="1162187" cy="1554145"/>
            <a:chOff x="3459552" y="2514860"/>
            <a:chExt cx="1813223" cy="2424752"/>
          </a:xfrm>
          <a:solidFill>
            <a:schemeClr val="tx2">
              <a:lumMod val="20000"/>
              <a:lumOff val="80000"/>
            </a:schemeClr>
          </a:solidFill>
        </p:grpSpPr>
        <p:sp>
          <p:nvSpPr>
            <p:cNvPr id="36" name="Oval 147"/>
            <p:cNvSpPr/>
            <p:nvPr/>
          </p:nvSpPr>
          <p:spPr>
            <a:xfrm>
              <a:off x="4254457" y="2514860"/>
              <a:ext cx="505076" cy="50507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Rectangle 2"/>
            <p:cNvSpPr/>
            <p:nvPr/>
          </p:nvSpPr>
          <p:spPr>
            <a:xfrm rot="4500000">
              <a:off x="3451491" y="3118327"/>
              <a:ext cx="1829346" cy="1813223"/>
            </a:xfrm>
            <a:custGeom>
              <a:avLst/>
              <a:gdLst>
                <a:gd name="connsiteX0" fmla="*/ 0 w 1256758"/>
                <a:gd name="connsiteY0" fmla="*/ 0 h 494036"/>
                <a:gd name="connsiteX1" fmla="*/ 1256758 w 1256758"/>
                <a:gd name="connsiteY1" fmla="*/ 0 h 494036"/>
                <a:gd name="connsiteX2" fmla="*/ 1256758 w 1256758"/>
                <a:gd name="connsiteY2" fmla="*/ 494036 h 494036"/>
                <a:gd name="connsiteX3" fmla="*/ 0 w 1256758"/>
                <a:gd name="connsiteY3" fmla="*/ 494036 h 494036"/>
                <a:gd name="connsiteX4" fmla="*/ 0 w 1256758"/>
                <a:gd name="connsiteY4" fmla="*/ 0 h 494036"/>
                <a:gd name="connsiteX0" fmla="*/ 0 w 1256758"/>
                <a:gd name="connsiteY0" fmla="*/ 3621 h 497657"/>
                <a:gd name="connsiteX1" fmla="*/ 664132 w 1256758"/>
                <a:gd name="connsiteY1" fmla="*/ 0 h 497657"/>
                <a:gd name="connsiteX2" fmla="*/ 1256758 w 1256758"/>
                <a:gd name="connsiteY2" fmla="*/ 3621 h 497657"/>
                <a:gd name="connsiteX3" fmla="*/ 1256758 w 1256758"/>
                <a:gd name="connsiteY3" fmla="*/ 497657 h 497657"/>
                <a:gd name="connsiteX4" fmla="*/ 0 w 1256758"/>
                <a:gd name="connsiteY4" fmla="*/ 497657 h 497657"/>
                <a:gd name="connsiteX5" fmla="*/ 0 w 1256758"/>
                <a:gd name="connsiteY5" fmla="*/ 3621 h 497657"/>
                <a:gd name="connsiteX0" fmla="*/ 0 w 1256758"/>
                <a:gd name="connsiteY0" fmla="*/ 312423 h 806459"/>
                <a:gd name="connsiteX1" fmla="*/ 616766 w 1256758"/>
                <a:gd name="connsiteY1" fmla="*/ 0 h 806459"/>
                <a:gd name="connsiteX2" fmla="*/ 1256758 w 1256758"/>
                <a:gd name="connsiteY2" fmla="*/ 312423 h 806459"/>
                <a:gd name="connsiteX3" fmla="*/ 1256758 w 1256758"/>
                <a:gd name="connsiteY3" fmla="*/ 806459 h 806459"/>
                <a:gd name="connsiteX4" fmla="*/ 0 w 1256758"/>
                <a:gd name="connsiteY4" fmla="*/ 806459 h 806459"/>
                <a:gd name="connsiteX5" fmla="*/ 0 w 1256758"/>
                <a:gd name="connsiteY5" fmla="*/ 312423 h 806459"/>
                <a:gd name="connsiteX0" fmla="*/ 0 w 1256758"/>
                <a:gd name="connsiteY0" fmla="*/ 312423 h 806459"/>
                <a:gd name="connsiteX1" fmla="*/ 616766 w 1256758"/>
                <a:gd name="connsiteY1" fmla="*/ 0 h 806459"/>
                <a:gd name="connsiteX2" fmla="*/ 1061161 w 1256758"/>
                <a:gd name="connsiteY2" fmla="*/ 4281 h 806459"/>
                <a:gd name="connsiteX3" fmla="*/ 1256758 w 1256758"/>
                <a:gd name="connsiteY3" fmla="*/ 806459 h 806459"/>
                <a:gd name="connsiteX4" fmla="*/ 0 w 1256758"/>
                <a:gd name="connsiteY4" fmla="*/ 806459 h 806459"/>
                <a:gd name="connsiteX5" fmla="*/ 0 w 1256758"/>
                <a:gd name="connsiteY5" fmla="*/ 312423 h 806459"/>
                <a:gd name="connsiteX0" fmla="*/ 0 w 1061161"/>
                <a:gd name="connsiteY0" fmla="*/ 312423 h 806459"/>
                <a:gd name="connsiteX1" fmla="*/ 616766 w 1061161"/>
                <a:gd name="connsiteY1" fmla="*/ 0 h 806459"/>
                <a:gd name="connsiteX2" fmla="*/ 1061161 w 1061161"/>
                <a:gd name="connsiteY2" fmla="*/ 4281 h 806459"/>
                <a:gd name="connsiteX3" fmla="*/ 1043836 w 1061161"/>
                <a:gd name="connsiteY3" fmla="*/ 278322 h 806459"/>
                <a:gd name="connsiteX4" fmla="*/ 0 w 1061161"/>
                <a:gd name="connsiteY4" fmla="*/ 806459 h 806459"/>
                <a:gd name="connsiteX5" fmla="*/ 0 w 1061161"/>
                <a:gd name="connsiteY5" fmla="*/ 312423 h 806459"/>
                <a:gd name="connsiteX0" fmla="*/ 0 w 1109300"/>
                <a:gd name="connsiteY0" fmla="*/ 312423 h 806459"/>
                <a:gd name="connsiteX1" fmla="*/ 616766 w 1109300"/>
                <a:gd name="connsiteY1" fmla="*/ 0 h 806459"/>
                <a:gd name="connsiteX2" fmla="*/ 1061161 w 1109300"/>
                <a:gd name="connsiteY2" fmla="*/ 4281 h 806459"/>
                <a:gd name="connsiteX3" fmla="*/ 1043836 w 1109300"/>
                <a:gd name="connsiteY3" fmla="*/ 278322 h 806459"/>
                <a:gd name="connsiteX4" fmla="*/ 0 w 1109300"/>
                <a:gd name="connsiteY4" fmla="*/ 806459 h 806459"/>
                <a:gd name="connsiteX5" fmla="*/ 0 w 1109300"/>
                <a:gd name="connsiteY5" fmla="*/ 312423 h 806459"/>
                <a:gd name="connsiteX0" fmla="*/ 0 w 1164182"/>
                <a:gd name="connsiteY0" fmla="*/ 312423 h 806459"/>
                <a:gd name="connsiteX1" fmla="*/ 616766 w 1164182"/>
                <a:gd name="connsiteY1" fmla="*/ 0 h 806459"/>
                <a:gd name="connsiteX2" fmla="*/ 1061161 w 1164182"/>
                <a:gd name="connsiteY2" fmla="*/ 4281 h 806459"/>
                <a:gd name="connsiteX3" fmla="*/ 1043836 w 1164182"/>
                <a:gd name="connsiteY3" fmla="*/ 278322 h 806459"/>
                <a:gd name="connsiteX4" fmla="*/ 0 w 1164182"/>
                <a:gd name="connsiteY4" fmla="*/ 806459 h 806459"/>
                <a:gd name="connsiteX5" fmla="*/ 0 w 1164182"/>
                <a:gd name="connsiteY5" fmla="*/ 312423 h 806459"/>
                <a:gd name="connsiteX0" fmla="*/ 0 w 1167921"/>
                <a:gd name="connsiteY0" fmla="*/ 312423 h 806459"/>
                <a:gd name="connsiteX1" fmla="*/ 616766 w 1167921"/>
                <a:gd name="connsiteY1" fmla="*/ 0 h 806459"/>
                <a:gd name="connsiteX2" fmla="*/ 1061161 w 1167921"/>
                <a:gd name="connsiteY2" fmla="*/ 4281 h 806459"/>
                <a:gd name="connsiteX3" fmla="*/ 1052208 w 1167921"/>
                <a:gd name="connsiteY3" fmla="*/ 280566 h 806459"/>
                <a:gd name="connsiteX4" fmla="*/ 0 w 1167921"/>
                <a:gd name="connsiteY4" fmla="*/ 806459 h 806459"/>
                <a:gd name="connsiteX5" fmla="*/ 0 w 1167921"/>
                <a:gd name="connsiteY5" fmla="*/ 312423 h 806459"/>
                <a:gd name="connsiteX0" fmla="*/ 0 w 1176689"/>
                <a:gd name="connsiteY0" fmla="*/ 312423 h 806459"/>
                <a:gd name="connsiteX1" fmla="*/ 616766 w 1176689"/>
                <a:gd name="connsiteY1" fmla="*/ 0 h 806459"/>
                <a:gd name="connsiteX2" fmla="*/ 1061161 w 1176689"/>
                <a:gd name="connsiteY2" fmla="*/ 4281 h 806459"/>
                <a:gd name="connsiteX3" fmla="*/ 1052208 w 1176689"/>
                <a:gd name="connsiteY3" fmla="*/ 280566 h 806459"/>
                <a:gd name="connsiteX4" fmla="*/ 0 w 1176689"/>
                <a:gd name="connsiteY4" fmla="*/ 806459 h 806459"/>
                <a:gd name="connsiteX5" fmla="*/ 0 w 1176689"/>
                <a:gd name="connsiteY5" fmla="*/ 312423 h 806459"/>
                <a:gd name="connsiteX0" fmla="*/ 0 w 1176689"/>
                <a:gd name="connsiteY0" fmla="*/ 312423 h 806459"/>
                <a:gd name="connsiteX1" fmla="*/ 616766 w 1176689"/>
                <a:gd name="connsiteY1" fmla="*/ 0 h 806459"/>
                <a:gd name="connsiteX2" fmla="*/ 1061161 w 1176689"/>
                <a:gd name="connsiteY2" fmla="*/ 4281 h 806459"/>
                <a:gd name="connsiteX3" fmla="*/ 1052208 w 1176689"/>
                <a:gd name="connsiteY3" fmla="*/ 280566 h 806459"/>
                <a:gd name="connsiteX4" fmla="*/ 653877 w 1176689"/>
                <a:gd name="connsiteY4" fmla="*/ 481029 h 806459"/>
                <a:gd name="connsiteX5" fmla="*/ 0 w 1176689"/>
                <a:gd name="connsiteY5" fmla="*/ 806459 h 806459"/>
                <a:gd name="connsiteX6" fmla="*/ 0 w 1176689"/>
                <a:gd name="connsiteY6" fmla="*/ 312423 h 806459"/>
                <a:gd name="connsiteX0" fmla="*/ 0 w 1176689"/>
                <a:gd name="connsiteY0" fmla="*/ 312423 h 806459"/>
                <a:gd name="connsiteX1" fmla="*/ 616766 w 1176689"/>
                <a:gd name="connsiteY1" fmla="*/ 0 h 806459"/>
                <a:gd name="connsiteX2" fmla="*/ 1061161 w 1176689"/>
                <a:gd name="connsiteY2" fmla="*/ 4281 h 806459"/>
                <a:gd name="connsiteX3" fmla="*/ 1052208 w 1176689"/>
                <a:gd name="connsiteY3" fmla="*/ 280566 h 806459"/>
                <a:gd name="connsiteX4" fmla="*/ 654119 w 1176689"/>
                <a:gd name="connsiteY4" fmla="*/ 279201 h 806459"/>
                <a:gd name="connsiteX5" fmla="*/ 0 w 1176689"/>
                <a:gd name="connsiteY5" fmla="*/ 806459 h 806459"/>
                <a:gd name="connsiteX6" fmla="*/ 0 w 1176689"/>
                <a:gd name="connsiteY6" fmla="*/ 312423 h 806459"/>
                <a:gd name="connsiteX0" fmla="*/ 0 w 1175060"/>
                <a:gd name="connsiteY0" fmla="*/ 312423 h 806459"/>
                <a:gd name="connsiteX1" fmla="*/ 616766 w 1175060"/>
                <a:gd name="connsiteY1" fmla="*/ 0 h 806459"/>
                <a:gd name="connsiteX2" fmla="*/ 1061161 w 1175060"/>
                <a:gd name="connsiteY2" fmla="*/ 4281 h 806459"/>
                <a:gd name="connsiteX3" fmla="*/ 1048843 w 1175060"/>
                <a:gd name="connsiteY3" fmla="*/ 293124 h 806459"/>
                <a:gd name="connsiteX4" fmla="*/ 654119 w 1175060"/>
                <a:gd name="connsiteY4" fmla="*/ 279201 h 806459"/>
                <a:gd name="connsiteX5" fmla="*/ 0 w 1175060"/>
                <a:gd name="connsiteY5" fmla="*/ 806459 h 806459"/>
                <a:gd name="connsiteX6" fmla="*/ 0 w 1175060"/>
                <a:gd name="connsiteY6" fmla="*/ 312423 h 806459"/>
                <a:gd name="connsiteX0" fmla="*/ 0 w 1172618"/>
                <a:gd name="connsiteY0" fmla="*/ 312423 h 806459"/>
                <a:gd name="connsiteX1" fmla="*/ 616766 w 1172618"/>
                <a:gd name="connsiteY1" fmla="*/ 0 h 806459"/>
                <a:gd name="connsiteX2" fmla="*/ 1061161 w 1172618"/>
                <a:gd name="connsiteY2" fmla="*/ 4281 h 806459"/>
                <a:gd name="connsiteX3" fmla="*/ 1048843 w 1172618"/>
                <a:gd name="connsiteY3" fmla="*/ 293124 h 806459"/>
                <a:gd name="connsiteX4" fmla="*/ 654119 w 1172618"/>
                <a:gd name="connsiteY4" fmla="*/ 279201 h 806459"/>
                <a:gd name="connsiteX5" fmla="*/ 0 w 1172618"/>
                <a:gd name="connsiteY5" fmla="*/ 806459 h 806459"/>
                <a:gd name="connsiteX6" fmla="*/ 0 w 1172618"/>
                <a:gd name="connsiteY6" fmla="*/ 312423 h 806459"/>
                <a:gd name="connsiteX0" fmla="*/ 134113 w 1172618"/>
                <a:gd name="connsiteY0" fmla="*/ 213763 h 806459"/>
                <a:gd name="connsiteX1" fmla="*/ 616766 w 1172618"/>
                <a:gd name="connsiteY1" fmla="*/ 0 h 806459"/>
                <a:gd name="connsiteX2" fmla="*/ 1061161 w 1172618"/>
                <a:gd name="connsiteY2" fmla="*/ 4281 h 806459"/>
                <a:gd name="connsiteX3" fmla="*/ 1048843 w 1172618"/>
                <a:gd name="connsiteY3" fmla="*/ 293124 h 806459"/>
                <a:gd name="connsiteX4" fmla="*/ 654119 w 1172618"/>
                <a:gd name="connsiteY4" fmla="*/ 279201 h 806459"/>
                <a:gd name="connsiteX5" fmla="*/ 0 w 1172618"/>
                <a:gd name="connsiteY5" fmla="*/ 806459 h 806459"/>
                <a:gd name="connsiteX6" fmla="*/ 134113 w 1172618"/>
                <a:gd name="connsiteY6" fmla="*/ 213763 h 806459"/>
                <a:gd name="connsiteX0" fmla="*/ 134113 w 1172618"/>
                <a:gd name="connsiteY0" fmla="*/ 213763 h 806459"/>
                <a:gd name="connsiteX1" fmla="*/ 616766 w 1172618"/>
                <a:gd name="connsiteY1" fmla="*/ 0 h 806459"/>
                <a:gd name="connsiteX2" fmla="*/ 1061161 w 1172618"/>
                <a:gd name="connsiteY2" fmla="*/ 4281 h 806459"/>
                <a:gd name="connsiteX3" fmla="*/ 1048843 w 1172618"/>
                <a:gd name="connsiteY3" fmla="*/ 293124 h 806459"/>
                <a:gd name="connsiteX4" fmla="*/ 654119 w 1172618"/>
                <a:gd name="connsiteY4" fmla="*/ 279201 h 806459"/>
                <a:gd name="connsiteX5" fmla="*/ 0 w 1172618"/>
                <a:gd name="connsiteY5" fmla="*/ 806459 h 806459"/>
                <a:gd name="connsiteX6" fmla="*/ 64834 w 1172618"/>
                <a:gd name="connsiteY6" fmla="*/ 502657 h 806459"/>
                <a:gd name="connsiteX7" fmla="*/ 134113 w 1172618"/>
                <a:gd name="connsiteY7" fmla="*/ 213763 h 806459"/>
                <a:gd name="connsiteX0" fmla="*/ 268982 w 1307487"/>
                <a:gd name="connsiteY0" fmla="*/ 213763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134869 w 1307487"/>
                <a:gd name="connsiteY5" fmla="*/ 806459 h 806459"/>
                <a:gd name="connsiteX6" fmla="*/ 0 w 1307487"/>
                <a:gd name="connsiteY6" fmla="*/ 126117 h 806459"/>
                <a:gd name="connsiteX7" fmla="*/ 268982 w 1307487"/>
                <a:gd name="connsiteY7" fmla="*/ 213763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134869 w 1307487"/>
                <a:gd name="connsiteY5" fmla="*/ 806459 h 806459"/>
                <a:gd name="connsiteX6" fmla="*/ 0 w 1307487"/>
                <a:gd name="connsiteY6" fmla="*/ 126117 h 806459"/>
                <a:gd name="connsiteX7" fmla="*/ 281840 w 1307487"/>
                <a:gd name="connsiteY7"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80765 w 1307487"/>
                <a:gd name="connsiteY5" fmla="*/ 542075 h 806459"/>
                <a:gd name="connsiteX6" fmla="*/ 134869 w 1307487"/>
                <a:gd name="connsiteY6" fmla="*/ 806459 h 806459"/>
                <a:gd name="connsiteX7" fmla="*/ 0 w 1307487"/>
                <a:gd name="connsiteY7" fmla="*/ 126117 h 806459"/>
                <a:gd name="connsiteX8" fmla="*/ 281840 w 1307487"/>
                <a:gd name="connsiteY8"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134869 w 1307487"/>
                <a:gd name="connsiteY6" fmla="*/ 806459 h 806459"/>
                <a:gd name="connsiteX7" fmla="*/ 0 w 1307487"/>
                <a:gd name="connsiteY7" fmla="*/ 126117 h 806459"/>
                <a:gd name="connsiteX8" fmla="*/ 281840 w 1307487"/>
                <a:gd name="connsiteY8"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231307 w 1307487"/>
                <a:gd name="connsiteY6" fmla="*/ 686099 h 806459"/>
                <a:gd name="connsiteX7" fmla="*/ 134869 w 1307487"/>
                <a:gd name="connsiteY7" fmla="*/ 806459 h 806459"/>
                <a:gd name="connsiteX8" fmla="*/ 0 w 1307487"/>
                <a:gd name="connsiteY8" fmla="*/ 126117 h 806459"/>
                <a:gd name="connsiteX9" fmla="*/ 281840 w 1307487"/>
                <a:gd name="connsiteY9"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622847 w 1307487"/>
                <a:gd name="connsiteY6" fmla="*/ 782039 h 806459"/>
                <a:gd name="connsiteX7" fmla="*/ 134869 w 1307487"/>
                <a:gd name="connsiteY7" fmla="*/ 806459 h 806459"/>
                <a:gd name="connsiteX8" fmla="*/ 0 w 1307487"/>
                <a:gd name="connsiteY8" fmla="*/ 126117 h 806459"/>
                <a:gd name="connsiteX9" fmla="*/ 281840 w 1307487"/>
                <a:gd name="connsiteY9"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622847 w 1307487"/>
                <a:gd name="connsiteY6" fmla="*/ 782039 h 806459"/>
                <a:gd name="connsiteX7" fmla="*/ 400909 w 1307487"/>
                <a:gd name="connsiteY7" fmla="*/ 789869 h 806459"/>
                <a:gd name="connsiteX8" fmla="*/ 134869 w 1307487"/>
                <a:gd name="connsiteY8" fmla="*/ 806459 h 806459"/>
                <a:gd name="connsiteX9" fmla="*/ 0 w 1307487"/>
                <a:gd name="connsiteY9" fmla="*/ 126117 h 806459"/>
                <a:gd name="connsiteX10" fmla="*/ 281840 w 1307487"/>
                <a:gd name="connsiteY10" fmla="*/ 199262 h 806459"/>
                <a:gd name="connsiteX0" fmla="*/ 281840 w 1307487"/>
                <a:gd name="connsiteY0" fmla="*/ 199262 h 1288022"/>
                <a:gd name="connsiteX1" fmla="*/ 751635 w 1307487"/>
                <a:gd name="connsiteY1" fmla="*/ 0 h 1288022"/>
                <a:gd name="connsiteX2" fmla="*/ 1196030 w 1307487"/>
                <a:gd name="connsiteY2" fmla="*/ 4281 h 1288022"/>
                <a:gd name="connsiteX3" fmla="*/ 1183712 w 1307487"/>
                <a:gd name="connsiteY3" fmla="*/ 293124 h 1288022"/>
                <a:gd name="connsiteX4" fmla="*/ 788988 w 1307487"/>
                <a:gd name="connsiteY4" fmla="*/ 279201 h 1288022"/>
                <a:gd name="connsiteX5" fmla="*/ 407740 w 1307487"/>
                <a:gd name="connsiteY5" fmla="*/ 446237 h 1288022"/>
                <a:gd name="connsiteX6" fmla="*/ 622847 w 1307487"/>
                <a:gd name="connsiteY6" fmla="*/ 782039 h 1288022"/>
                <a:gd name="connsiteX7" fmla="*/ 518674 w 1307487"/>
                <a:gd name="connsiteY7" fmla="*/ 1288022 h 1288022"/>
                <a:gd name="connsiteX8" fmla="*/ 134869 w 1307487"/>
                <a:gd name="connsiteY8" fmla="*/ 806459 h 1288022"/>
                <a:gd name="connsiteX9" fmla="*/ 0 w 1307487"/>
                <a:gd name="connsiteY9" fmla="*/ 126117 h 1288022"/>
                <a:gd name="connsiteX10" fmla="*/ 281840 w 1307487"/>
                <a:gd name="connsiteY10" fmla="*/ 199262 h 1288022"/>
                <a:gd name="connsiteX0" fmla="*/ 281840 w 1307487"/>
                <a:gd name="connsiteY0" fmla="*/ 199262 h 1288022"/>
                <a:gd name="connsiteX1" fmla="*/ 751635 w 1307487"/>
                <a:gd name="connsiteY1" fmla="*/ 0 h 1288022"/>
                <a:gd name="connsiteX2" fmla="*/ 1196030 w 1307487"/>
                <a:gd name="connsiteY2" fmla="*/ 4281 h 1288022"/>
                <a:gd name="connsiteX3" fmla="*/ 1183712 w 1307487"/>
                <a:gd name="connsiteY3" fmla="*/ 293124 h 1288022"/>
                <a:gd name="connsiteX4" fmla="*/ 788988 w 1307487"/>
                <a:gd name="connsiteY4" fmla="*/ 279201 h 1288022"/>
                <a:gd name="connsiteX5" fmla="*/ 407740 w 1307487"/>
                <a:gd name="connsiteY5" fmla="*/ 446237 h 1288022"/>
                <a:gd name="connsiteX6" fmla="*/ 625610 w 1307487"/>
                <a:gd name="connsiteY6" fmla="*/ 805213 h 1288022"/>
                <a:gd name="connsiteX7" fmla="*/ 518674 w 1307487"/>
                <a:gd name="connsiteY7" fmla="*/ 1288022 h 1288022"/>
                <a:gd name="connsiteX8" fmla="*/ 134869 w 1307487"/>
                <a:gd name="connsiteY8" fmla="*/ 806459 h 1288022"/>
                <a:gd name="connsiteX9" fmla="*/ 0 w 1307487"/>
                <a:gd name="connsiteY9" fmla="*/ 126117 h 1288022"/>
                <a:gd name="connsiteX10" fmla="*/ 281840 w 1307487"/>
                <a:gd name="connsiteY10" fmla="*/ 199262 h 1288022"/>
                <a:gd name="connsiteX0" fmla="*/ 281840 w 1307487"/>
                <a:gd name="connsiteY0" fmla="*/ 199262 h 1288022"/>
                <a:gd name="connsiteX1" fmla="*/ 751635 w 1307487"/>
                <a:gd name="connsiteY1" fmla="*/ 0 h 1288022"/>
                <a:gd name="connsiteX2" fmla="*/ 1196030 w 1307487"/>
                <a:gd name="connsiteY2" fmla="*/ 4281 h 1288022"/>
                <a:gd name="connsiteX3" fmla="*/ 1183712 w 1307487"/>
                <a:gd name="connsiteY3" fmla="*/ 293124 h 1288022"/>
                <a:gd name="connsiteX4" fmla="*/ 788988 w 1307487"/>
                <a:gd name="connsiteY4" fmla="*/ 279201 h 1288022"/>
                <a:gd name="connsiteX5" fmla="*/ 407740 w 1307487"/>
                <a:gd name="connsiteY5" fmla="*/ 446237 h 1288022"/>
                <a:gd name="connsiteX6" fmla="*/ 632040 w 1307487"/>
                <a:gd name="connsiteY6" fmla="*/ 797963 h 1288022"/>
                <a:gd name="connsiteX7" fmla="*/ 518674 w 1307487"/>
                <a:gd name="connsiteY7" fmla="*/ 1288022 h 1288022"/>
                <a:gd name="connsiteX8" fmla="*/ 134869 w 1307487"/>
                <a:gd name="connsiteY8" fmla="*/ 806459 h 1288022"/>
                <a:gd name="connsiteX9" fmla="*/ 0 w 1307487"/>
                <a:gd name="connsiteY9" fmla="*/ 126117 h 1288022"/>
                <a:gd name="connsiteX10" fmla="*/ 281840 w 1307487"/>
                <a:gd name="connsiteY10" fmla="*/ 199262 h 1288022"/>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134869 w 1307487"/>
                <a:gd name="connsiteY8" fmla="*/ 806459 h 1294451"/>
                <a:gd name="connsiteX9" fmla="*/ 0 w 1307487"/>
                <a:gd name="connsiteY9" fmla="*/ 126117 h 1294451"/>
                <a:gd name="connsiteX10" fmla="*/ 281840 w 1307487"/>
                <a:gd name="connsiteY10"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0 w 1307487"/>
                <a:gd name="connsiteY9" fmla="*/ 126117 h 1294451"/>
                <a:gd name="connsiteX10" fmla="*/ 281840 w 1307487"/>
                <a:gd name="connsiteY10"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111636 w 1307487"/>
                <a:gd name="connsiteY9" fmla="*/ 613654 h 1294451"/>
                <a:gd name="connsiteX10" fmla="*/ 0 w 1307487"/>
                <a:gd name="connsiteY10" fmla="*/ 126117 h 1294451"/>
                <a:gd name="connsiteX11" fmla="*/ 281840 w 1307487"/>
                <a:gd name="connsiteY11"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343868 w 1307487"/>
                <a:gd name="connsiteY9" fmla="*/ 868801 h 1294451"/>
                <a:gd name="connsiteX10" fmla="*/ 0 w 1307487"/>
                <a:gd name="connsiteY10" fmla="*/ 126117 h 1294451"/>
                <a:gd name="connsiteX11" fmla="*/ 281840 w 1307487"/>
                <a:gd name="connsiteY11"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343868 w 1307487"/>
                <a:gd name="connsiteY9" fmla="*/ 868801 h 1294451"/>
                <a:gd name="connsiteX10" fmla="*/ 181837 w 1307487"/>
                <a:gd name="connsiteY10" fmla="*/ 502356 h 1294451"/>
                <a:gd name="connsiteX11" fmla="*/ 0 w 1307487"/>
                <a:gd name="connsiteY11" fmla="*/ 126117 h 1294451"/>
                <a:gd name="connsiteX12" fmla="*/ 281840 w 1307487"/>
                <a:gd name="connsiteY12"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343868 w 1307487"/>
                <a:gd name="connsiteY9" fmla="*/ 868801 h 1294451"/>
                <a:gd name="connsiteX10" fmla="*/ 172263 w 1307487"/>
                <a:gd name="connsiteY10" fmla="*/ 571574 h 1294451"/>
                <a:gd name="connsiteX11" fmla="*/ 0 w 1307487"/>
                <a:gd name="connsiteY11" fmla="*/ 126117 h 1294451"/>
                <a:gd name="connsiteX12" fmla="*/ 281840 w 1307487"/>
                <a:gd name="connsiteY12"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64452 w 1307487"/>
                <a:gd name="connsiteY8" fmla="*/ 1227024 h 1294451"/>
                <a:gd name="connsiteX9" fmla="*/ 343868 w 1307487"/>
                <a:gd name="connsiteY9" fmla="*/ 868801 h 1294451"/>
                <a:gd name="connsiteX10" fmla="*/ 172263 w 1307487"/>
                <a:gd name="connsiteY10" fmla="*/ 571574 h 1294451"/>
                <a:gd name="connsiteX11" fmla="*/ 0 w 1307487"/>
                <a:gd name="connsiteY11" fmla="*/ 126117 h 1294451"/>
                <a:gd name="connsiteX12" fmla="*/ 281840 w 1307487"/>
                <a:gd name="connsiteY12" fmla="*/ 199262 h 1294451"/>
                <a:gd name="connsiteX0" fmla="*/ 281840 w 1307487"/>
                <a:gd name="connsiteY0" fmla="*/ 199262 h 1325494"/>
                <a:gd name="connsiteX1" fmla="*/ 751635 w 1307487"/>
                <a:gd name="connsiteY1" fmla="*/ 0 h 1325494"/>
                <a:gd name="connsiteX2" fmla="*/ 1196030 w 1307487"/>
                <a:gd name="connsiteY2" fmla="*/ 4281 h 1325494"/>
                <a:gd name="connsiteX3" fmla="*/ 1183712 w 1307487"/>
                <a:gd name="connsiteY3" fmla="*/ 293124 h 1325494"/>
                <a:gd name="connsiteX4" fmla="*/ 788988 w 1307487"/>
                <a:gd name="connsiteY4" fmla="*/ 279201 h 1325494"/>
                <a:gd name="connsiteX5" fmla="*/ 407740 w 1307487"/>
                <a:gd name="connsiteY5" fmla="*/ 446237 h 1325494"/>
                <a:gd name="connsiteX6" fmla="*/ 632040 w 1307487"/>
                <a:gd name="connsiteY6" fmla="*/ 797963 h 1325494"/>
                <a:gd name="connsiteX7" fmla="*/ 525924 w 1307487"/>
                <a:gd name="connsiteY7" fmla="*/ 1294451 h 1325494"/>
                <a:gd name="connsiteX8" fmla="*/ 264452 w 1307487"/>
                <a:gd name="connsiteY8" fmla="*/ 1227024 h 1325494"/>
                <a:gd name="connsiteX9" fmla="*/ 343868 w 1307487"/>
                <a:gd name="connsiteY9" fmla="*/ 868801 h 1325494"/>
                <a:gd name="connsiteX10" fmla="*/ 172263 w 1307487"/>
                <a:gd name="connsiteY10" fmla="*/ 571574 h 1325494"/>
                <a:gd name="connsiteX11" fmla="*/ 0 w 1307487"/>
                <a:gd name="connsiteY11" fmla="*/ 126117 h 1325494"/>
                <a:gd name="connsiteX12" fmla="*/ 281840 w 1307487"/>
                <a:gd name="connsiteY12" fmla="*/ 199262 h 1325494"/>
                <a:gd name="connsiteX0" fmla="*/ 281840 w 1307487"/>
                <a:gd name="connsiteY0" fmla="*/ 199262 h 1391264"/>
                <a:gd name="connsiteX1" fmla="*/ 751635 w 1307487"/>
                <a:gd name="connsiteY1" fmla="*/ 0 h 1391264"/>
                <a:gd name="connsiteX2" fmla="*/ 1196030 w 1307487"/>
                <a:gd name="connsiteY2" fmla="*/ 4281 h 1391264"/>
                <a:gd name="connsiteX3" fmla="*/ 1183712 w 1307487"/>
                <a:gd name="connsiteY3" fmla="*/ 293124 h 1391264"/>
                <a:gd name="connsiteX4" fmla="*/ 788988 w 1307487"/>
                <a:gd name="connsiteY4" fmla="*/ 279201 h 1391264"/>
                <a:gd name="connsiteX5" fmla="*/ 407740 w 1307487"/>
                <a:gd name="connsiteY5" fmla="*/ 446237 h 1391264"/>
                <a:gd name="connsiteX6" fmla="*/ 632040 w 1307487"/>
                <a:gd name="connsiteY6" fmla="*/ 797963 h 1391264"/>
                <a:gd name="connsiteX7" fmla="*/ 525924 w 1307487"/>
                <a:gd name="connsiteY7" fmla="*/ 1294451 h 1391264"/>
                <a:gd name="connsiteX8" fmla="*/ 264452 w 1307487"/>
                <a:gd name="connsiteY8" fmla="*/ 1227024 h 1391264"/>
                <a:gd name="connsiteX9" fmla="*/ 343868 w 1307487"/>
                <a:gd name="connsiteY9" fmla="*/ 868801 h 1391264"/>
                <a:gd name="connsiteX10" fmla="*/ 172263 w 1307487"/>
                <a:gd name="connsiteY10" fmla="*/ 571574 h 1391264"/>
                <a:gd name="connsiteX11" fmla="*/ 0 w 1307487"/>
                <a:gd name="connsiteY11" fmla="*/ 126117 h 1391264"/>
                <a:gd name="connsiteX12" fmla="*/ 281840 w 1307487"/>
                <a:gd name="connsiteY12" fmla="*/ 199262 h 1391264"/>
                <a:gd name="connsiteX0" fmla="*/ 281840 w 1307487"/>
                <a:gd name="connsiteY0" fmla="*/ 199262 h 1393463"/>
                <a:gd name="connsiteX1" fmla="*/ 751635 w 1307487"/>
                <a:gd name="connsiteY1" fmla="*/ 0 h 1393463"/>
                <a:gd name="connsiteX2" fmla="*/ 1196030 w 1307487"/>
                <a:gd name="connsiteY2" fmla="*/ 4281 h 1393463"/>
                <a:gd name="connsiteX3" fmla="*/ 1183712 w 1307487"/>
                <a:gd name="connsiteY3" fmla="*/ 293124 h 1393463"/>
                <a:gd name="connsiteX4" fmla="*/ 788988 w 1307487"/>
                <a:gd name="connsiteY4" fmla="*/ 279201 h 1393463"/>
                <a:gd name="connsiteX5" fmla="*/ 407740 w 1307487"/>
                <a:gd name="connsiteY5" fmla="*/ 446237 h 1393463"/>
                <a:gd name="connsiteX6" fmla="*/ 632040 w 1307487"/>
                <a:gd name="connsiteY6" fmla="*/ 797963 h 1393463"/>
                <a:gd name="connsiteX7" fmla="*/ 525924 w 1307487"/>
                <a:gd name="connsiteY7" fmla="*/ 1294451 h 1393463"/>
                <a:gd name="connsiteX8" fmla="*/ 264452 w 1307487"/>
                <a:gd name="connsiteY8" fmla="*/ 1227024 h 1393463"/>
                <a:gd name="connsiteX9" fmla="*/ 343868 w 1307487"/>
                <a:gd name="connsiteY9" fmla="*/ 868801 h 1393463"/>
                <a:gd name="connsiteX10" fmla="*/ 172263 w 1307487"/>
                <a:gd name="connsiteY10" fmla="*/ 571574 h 1393463"/>
                <a:gd name="connsiteX11" fmla="*/ 0 w 1307487"/>
                <a:gd name="connsiteY11" fmla="*/ 126117 h 1393463"/>
                <a:gd name="connsiteX12" fmla="*/ 281840 w 1307487"/>
                <a:gd name="connsiteY12" fmla="*/ 199262 h 1393463"/>
                <a:gd name="connsiteX0" fmla="*/ 281840 w 1307487"/>
                <a:gd name="connsiteY0" fmla="*/ 199262 h 1393463"/>
                <a:gd name="connsiteX1" fmla="*/ 751635 w 1307487"/>
                <a:gd name="connsiteY1" fmla="*/ 0 h 1393463"/>
                <a:gd name="connsiteX2" fmla="*/ 1196030 w 1307487"/>
                <a:gd name="connsiteY2" fmla="*/ 4281 h 1393463"/>
                <a:gd name="connsiteX3" fmla="*/ 1183712 w 1307487"/>
                <a:gd name="connsiteY3" fmla="*/ 293124 h 1393463"/>
                <a:gd name="connsiteX4" fmla="*/ 788988 w 1307487"/>
                <a:gd name="connsiteY4" fmla="*/ 279201 h 1393463"/>
                <a:gd name="connsiteX5" fmla="*/ 407740 w 1307487"/>
                <a:gd name="connsiteY5" fmla="*/ 446237 h 1393463"/>
                <a:gd name="connsiteX6" fmla="*/ 632040 w 1307487"/>
                <a:gd name="connsiteY6" fmla="*/ 797963 h 1393463"/>
                <a:gd name="connsiteX7" fmla="*/ 525924 w 1307487"/>
                <a:gd name="connsiteY7" fmla="*/ 1294451 h 1393463"/>
                <a:gd name="connsiteX8" fmla="*/ 264452 w 1307487"/>
                <a:gd name="connsiteY8" fmla="*/ 1227024 h 1393463"/>
                <a:gd name="connsiteX9" fmla="*/ 343868 w 1307487"/>
                <a:gd name="connsiteY9" fmla="*/ 868801 h 1393463"/>
                <a:gd name="connsiteX10" fmla="*/ 172263 w 1307487"/>
                <a:gd name="connsiteY10" fmla="*/ 571574 h 1393463"/>
                <a:gd name="connsiteX11" fmla="*/ 91248 w 1307487"/>
                <a:gd name="connsiteY11" fmla="*/ 388353 h 1393463"/>
                <a:gd name="connsiteX12" fmla="*/ 0 w 1307487"/>
                <a:gd name="connsiteY12" fmla="*/ 126117 h 1393463"/>
                <a:gd name="connsiteX13" fmla="*/ 281840 w 1307487"/>
                <a:gd name="connsiteY13" fmla="*/ 199262 h 1393463"/>
                <a:gd name="connsiteX0" fmla="*/ 581471 w 1607118"/>
                <a:gd name="connsiteY0" fmla="*/ 199262 h 1393463"/>
                <a:gd name="connsiteX1" fmla="*/ 1051266 w 1607118"/>
                <a:gd name="connsiteY1" fmla="*/ 0 h 1393463"/>
                <a:gd name="connsiteX2" fmla="*/ 1495661 w 1607118"/>
                <a:gd name="connsiteY2" fmla="*/ 4281 h 1393463"/>
                <a:gd name="connsiteX3" fmla="*/ 1483343 w 1607118"/>
                <a:gd name="connsiteY3" fmla="*/ 293124 h 1393463"/>
                <a:gd name="connsiteX4" fmla="*/ 1088619 w 1607118"/>
                <a:gd name="connsiteY4" fmla="*/ 279201 h 1393463"/>
                <a:gd name="connsiteX5" fmla="*/ 707371 w 1607118"/>
                <a:gd name="connsiteY5" fmla="*/ 446237 h 1393463"/>
                <a:gd name="connsiteX6" fmla="*/ 931671 w 1607118"/>
                <a:gd name="connsiteY6" fmla="*/ 797963 h 1393463"/>
                <a:gd name="connsiteX7" fmla="*/ 825555 w 1607118"/>
                <a:gd name="connsiteY7" fmla="*/ 1294451 h 1393463"/>
                <a:gd name="connsiteX8" fmla="*/ 564083 w 1607118"/>
                <a:gd name="connsiteY8" fmla="*/ 1227024 h 1393463"/>
                <a:gd name="connsiteX9" fmla="*/ 643499 w 1607118"/>
                <a:gd name="connsiteY9" fmla="*/ 868801 h 1393463"/>
                <a:gd name="connsiteX10" fmla="*/ 471894 w 1607118"/>
                <a:gd name="connsiteY10" fmla="*/ 571574 h 1393463"/>
                <a:gd name="connsiteX11" fmla="*/ 0 w 1607118"/>
                <a:gd name="connsiteY11" fmla="*/ 440645 h 1393463"/>
                <a:gd name="connsiteX12" fmla="*/ 299631 w 1607118"/>
                <a:gd name="connsiteY12" fmla="*/ 126117 h 1393463"/>
                <a:gd name="connsiteX13" fmla="*/ 581471 w 1607118"/>
                <a:gd name="connsiteY13" fmla="*/ 199262 h 1393463"/>
                <a:gd name="connsiteX0" fmla="*/ 581471 w 1607118"/>
                <a:gd name="connsiteY0" fmla="*/ 199262 h 1393463"/>
                <a:gd name="connsiteX1" fmla="*/ 1051266 w 1607118"/>
                <a:gd name="connsiteY1" fmla="*/ 0 h 1393463"/>
                <a:gd name="connsiteX2" fmla="*/ 1495661 w 1607118"/>
                <a:gd name="connsiteY2" fmla="*/ 4281 h 1393463"/>
                <a:gd name="connsiteX3" fmla="*/ 1483343 w 1607118"/>
                <a:gd name="connsiteY3" fmla="*/ 293124 h 1393463"/>
                <a:gd name="connsiteX4" fmla="*/ 1088619 w 1607118"/>
                <a:gd name="connsiteY4" fmla="*/ 279201 h 1393463"/>
                <a:gd name="connsiteX5" fmla="*/ 707371 w 1607118"/>
                <a:gd name="connsiteY5" fmla="*/ 446237 h 1393463"/>
                <a:gd name="connsiteX6" fmla="*/ 931671 w 1607118"/>
                <a:gd name="connsiteY6" fmla="*/ 797963 h 1393463"/>
                <a:gd name="connsiteX7" fmla="*/ 825555 w 1607118"/>
                <a:gd name="connsiteY7" fmla="*/ 1294451 h 1393463"/>
                <a:gd name="connsiteX8" fmla="*/ 564083 w 1607118"/>
                <a:gd name="connsiteY8" fmla="*/ 1227024 h 1393463"/>
                <a:gd name="connsiteX9" fmla="*/ 643499 w 1607118"/>
                <a:gd name="connsiteY9" fmla="*/ 868801 h 1393463"/>
                <a:gd name="connsiteX10" fmla="*/ 471894 w 1607118"/>
                <a:gd name="connsiteY10" fmla="*/ 571574 h 1393463"/>
                <a:gd name="connsiteX11" fmla="*/ 0 w 1607118"/>
                <a:gd name="connsiteY11" fmla="*/ 440645 h 1393463"/>
                <a:gd name="connsiteX12" fmla="*/ 183904 w 1607118"/>
                <a:gd name="connsiteY12" fmla="*/ 256624 h 1393463"/>
                <a:gd name="connsiteX13" fmla="*/ 299631 w 1607118"/>
                <a:gd name="connsiteY13" fmla="*/ 126117 h 1393463"/>
                <a:gd name="connsiteX14" fmla="*/ 581471 w 1607118"/>
                <a:gd name="connsiteY14" fmla="*/ 199262 h 1393463"/>
                <a:gd name="connsiteX0" fmla="*/ 581471 w 1607118"/>
                <a:gd name="connsiteY0" fmla="*/ 498092 h 1692293"/>
                <a:gd name="connsiteX1" fmla="*/ 1051266 w 1607118"/>
                <a:gd name="connsiteY1" fmla="*/ 298830 h 1692293"/>
                <a:gd name="connsiteX2" fmla="*/ 1495661 w 1607118"/>
                <a:gd name="connsiteY2" fmla="*/ 303111 h 1692293"/>
                <a:gd name="connsiteX3" fmla="*/ 1483343 w 1607118"/>
                <a:gd name="connsiteY3" fmla="*/ 591954 h 1692293"/>
                <a:gd name="connsiteX4" fmla="*/ 1088619 w 1607118"/>
                <a:gd name="connsiteY4" fmla="*/ 578031 h 1692293"/>
                <a:gd name="connsiteX5" fmla="*/ 707371 w 1607118"/>
                <a:gd name="connsiteY5" fmla="*/ 745067 h 1692293"/>
                <a:gd name="connsiteX6" fmla="*/ 931671 w 1607118"/>
                <a:gd name="connsiteY6" fmla="*/ 1096793 h 1692293"/>
                <a:gd name="connsiteX7" fmla="*/ 825555 w 1607118"/>
                <a:gd name="connsiteY7" fmla="*/ 1593281 h 1692293"/>
                <a:gd name="connsiteX8" fmla="*/ 564083 w 1607118"/>
                <a:gd name="connsiteY8" fmla="*/ 1525854 h 1692293"/>
                <a:gd name="connsiteX9" fmla="*/ 643499 w 1607118"/>
                <a:gd name="connsiteY9" fmla="*/ 1167631 h 1692293"/>
                <a:gd name="connsiteX10" fmla="*/ 471894 w 1607118"/>
                <a:gd name="connsiteY10" fmla="*/ 870404 h 1692293"/>
                <a:gd name="connsiteX11" fmla="*/ 0 w 1607118"/>
                <a:gd name="connsiteY11" fmla="*/ 739475 h 1692293"/>
                <a:gd name="connsiteX12" fmla="*/ 471820 w 1607118"/>
                <a:gd name="connsiteY12" fmla="*/ 0 h 1692293"/>
                <a:gd name="connsiteX13" fmla="*/ 299631 w 1607118"/>
                <a:gd name="connsiteY13" fmla="*/ 424947 h 1692293"/>
                <a:gd name="connsiteX14" fmla="*/ 581471 w 1607118"/>
                <a:gd name="connsiteY14" fmla="*/ 498092 h 1692293"/>
                <a:gd name="connsiteX0" fmla="*/ 581471 w 1607118"/>
                <a:gd name="connsiteY0" fmla="*/ 498092 h 1692293"/>
                <a:gd name="connsiteX1" fmla="*/ 1051266 w 1607118"/>
                <a:gd name="connsiteY1" fmla="*/ 298830 h 1692293"/>
                <a:gd name="connsiteX2" fmla="*/ 1495661 w 1607118"/>
                <a:gd name="connsiteY2" fmla="*/ 303111 h 1692293"/>
                <a:gd name="connsiteX3" fmla="*/ 1483343 w 1607118"/>
                <a:gd name="connsiteY3" fmla="*/ 591954 h 1692293"/>
                <a:gd name="connsiteX4" fmla="*/ 1088619 w 1607118"/>
                <a:gd name="connsiteY4" fmla="*/ 578031 h 1692293"/>
                <a:gd name="connsiteX5" fmla="*/ 707371 w 1607118"/>
                <a:gd name="connsiteY5" fmla="*/ 745067 h 1692293"/>
                <a:gd name="connsiteX6" fmla="*/ 931671 w 1607118"/>
                <a:gd name="connsiteY6" fmla="*/ 1096793 h 1692293"/>
                <a:gd name="connsiteX7" fmla="*/ 825555 w 1607118"/>
                <a:gd name="connsiteY7" fmla="*/ 1593281 h 1692293"/>
                <a:gd name="connsiteX8" fmla="*/ 564083 w 1607118"/>
                <a:gd name="connsiteY8" fmla="*/ 1525854 h 1692293"/>
                <a:gd name="connsiteX9" fmla="*/ 643499 w 1607118"/>
                <a:gd name="connsiteY9" fmla="*/ 1167631 h 1692293"/>
                <a:gd name="connsiteX10" fmla="*/ 471894 w 1607118"/>
                <a:gd name="connsiteY10" fmla="*/ 870404 h 1692293"/>
                <a:gd name="connsiteX11" fmla="*/ 0 w 1607118"/>
                <a:gd name="connsiteY11" fmla="*/ 739475 h 1692293"/>
                <a:gd name="connsiteX12" fmla="*/ 471820 w 1607118"/>
                <a:gd name="connsiteY12" fmla="*/ 0 h 1692293"/>
                <a:gd name="connsiteX13" fmla="*/ 282888 w 1607118"/>
                <a:gd name="connsiteY13" fmla="*/ 420461 h 1692293"/>
                <a:gd name="connsiteX14" fmla="*/ 581471 w 1607118"/>
                <a:gd name="connsiteY14" fmla="*/ 498092 h 1692293"/>
                <a:gd name="connsiteX0" fmla="*/ 581471 w 1607118"/>
                <a:gd name="connsiteY0" fmla="*/ 457354 h 1651555"/>
                <a:gd name="connsiteX1" fmla="*/ 1051266 w 1607118"/>
                <a:gd name="connsiteY1" fmla="*/ 258092 h 1651555"/>
                <a:gd name="connsiteX2" fmla="*/ 1495661 w 1607118"/>
                <a:gd name="connsiteY2" fmla="*/ 262373 h 1651555"/>
                <a:gd name="connsiteX3" fmla="*/ 1483343 w 1607118"/>
                <a:gd name="connsiteY3" fmla="*/ 551216 h 1651555"/>
                <a:gd name="connsiteX4" fmla="*/ 1088619 w 1607118"/>
                <a:gd name="connsiteY4" fmla="*/ 537293 h 1651555"/>
                <a:gd name="connsiteX5" fmla="*/ 707371 w 1607118"/>
                <a:gd name="connsiteY5" fmla="*/ 704329 h 1651555"/>
                <a:gd name="connsiteX6" fmla="*/ 931671 w 1607118"/>
                <a:gd name="connsiteY6" fmla="*/ 1056055 h 1651555"/>
                <a:gd name="connsiteX7" fmla="*/ 825555 w 1607118"/>
                <a:gd name="connsiteY7" fmla="*/ 1552543 h 1651555"/>
                <a:gd name="connsiteX8" fmla="*/ 564083 w 1607118"/>
                <a:gd name="connsiteY8" fmla="*/ 1485116 h 1651555"/>
                <a:gd name="connsiteX9" fmla="*/ 643499 w 1607118"/>
                <a:gd name="connsiteY9" fmla="*/ 1126893 h 1651555"/>
                <a:gd name="connsiteX10" fmla="*/ 471894 w 1607118"/>
                <a:gd name="connsiteY10" fmla="*/ 829666 h 1651555"/>
                <a:gd name="connsiteX11" fmla="*/ 0 w 1607118"/>
                <a:gd name="connsiteY11" fmla="*/ 698737 h 1651555"/>
                <a:gd name="connsiteX12" fmla="*/ 456418 w 1607118"/>
                <a:gd name="connsiteY12" fmla="*/ 0 h 1651555"/>
                <a:gd name="connsiteX13" fmla="*/ 282888 w 1607118"/>
                <a:gd name="connsiteY13" fmla="*/ 379723 h 1651555"/>
                <a:gd name="connsiteX14" fmla="*/ 581471 w 1607118"/>
                <a:gd name="connsiteY14" fmla="*/ 457354 h 1651555"/>
                <a:gd name="connsiteX0" fmla="*/ 581471 w 1607118"/>
                <a:gd name="connsiteY0" fmla="*/ 457354 h 1651555"/>
                <a:gd name="connsiteX1" fmla="*/ 1051266 w 1607118"/>
                <a:gd name="connsiteY1" fmla="*/ 258092 h 1651555"/>
                <a:gd name="connsiteX2" fmla="*/ 1495661 w 1607118"/>
                <a:gd name="connsiteY2" fmla="*/ 262373 h 1651555"/>
                <a:gd name="connsiteX3" fmla="*/ 1483343 w 1607118"/>
                <a:gd name="connsiteY3" fmla="*/ 551216 h 1651555"/>
                <a:gd name="connsiteX4" fmla="*/ 1088619 w 1607118"/>
                <a:gd name="connsiteY4" fmla="*/ 537293 h 1651555"/>
                <a:gd name="connsiteX5" fmla="*/ 707371 w 1607118"/>
                <a:gd name="connsiteY5" fmla="*/ 704329 h 1651555"/>
                <a:gd name="connsiteX6" fmla="*/ 931671 w 1607118"/>
                <a:gd name="connsiteY6" fmla="*/ 1056055 h 1651555"/>
                <a:gd name="connsiteX7" fmla="*/ 825555 w 1607118"/>
                <a:gd name="connsiteY7" fmla="*/ 1552543 h 1651555"/>
                <a:gd name="connsiteX8" fmla="*/ 564083 w 1607118"/>
                <a:gd name="connsiteY8" fmla="*/ 1485116 h 1651555"/>
                <a:gd name="connsiteX9" fmla="*/ 643499 w 1607118"/>
                <a:gd name="connsiteY9" fmla="*/ 1126893 h 1651555"/>
                <a:gd name="connsiteX10" fmla="*/ 471894 w 1607118"/>
                <a:gd name="connsiteY10" fmla="*/ 829666 h 1651555"/>
                <a:gd name="connsiteX11" fmla="*/ 0 w 1607118"/>
                <a:gd name="connsiteY11" fmla="*/ 698737 h 1651555"/>
                <a:gd name="connsiteX12" fmla="*/ 118570 w 1607118"/>
                <a:gd name="connsiteY12" fmla="*/ 524128 h 1651555"/>
                <a:gd name="connsiteX13" fmla="*/ 456418 w 1607118"/>
                <a:gd name="connsiteY13" fmla="*/ 0 h 1651555"/>
                <a:gd name="connsiteX14" fmla="*/ 282888 w 1607118"/>
                <a:gd name="connsiteY14" fmla="*/ 379723 h 1651555"/>
                <a:gd name="connsiteX15" fmla="*/ 581471 w 1607118"/>
                <a:gd name="connsiteY15" fmla="*/ 457354 h 1651555"/>
                <a:gd name="connsiteX0" fmla="*/ 581471 w 1607118"/>
                <a:gd name="connsiteY0" fmla="*/ 516199 h 1710400"/>
                <a:gd name="connsiteX1" fmla="*/ 1051266 w 1607118"/>
                <a:gd name="connsiteY1" fmla="*/ 316937 h 1710400"/>
                <a:gd name="connsiteX2" fmla="*/ 1495661 w 1607118"/>
                <a:gd name="connsiteY2" fmla="*/ 321218 h 1710400"/>
                <a:gd name="connsiteX3" fmla="*/ 1483343 w 1607118"/>
                <a:gd name="connsiteY3" fmla="*/ 610061 h 1710400"/>
                <a:gd name="connsiteX4" fmla="*/ 1088619 w 1607118"/>
                <a:gd name="connsiteY4" fmla="*/ 596138 h 1710400"/>
                <a:gd name="connsiteX5" fmla="*/ 707371 w 1607118"/>
                <a:gd name="connsiteY5" fmla="*/ 763174 h 1710400"/>
                <a:gd name="connsiteX6" fmla="*/ 931671 w 1607118"/>
                <a:gd name="connsiteY6" fmla="*/ 1114900 h 1710400"/>
                <a:gd name="connsiteX7" fmla="*/ 825555 w 1607118"/>
                <a:gd name="connsiteY7" fmla="*/ 1611388 h 1710400"/>
                <a:gd name="connsiteX8" fmla="*/ 564083 w 1607118"/>
                <a:gd name="connsiteY8" fmla="*/ 1543961 h 1710400"/>
                <a:gd name="connsiteX9" fmla="*/ 643499 w 1607118"/>
                <a:gd name="connsiteY9" fmla="*/ 1185738 h 1710400"/>
                <a:gd name="connsiteX10" fmla="*/ 471894 w 1607118"/>
                <a:gd name="connsiteY10" fmla="*/ 888511 h 1710400"/>
                <a:gd name="connsiteX11" fmla="*/ 0 w 1607118"/>
                <a:gd name="connsiteY11" fmla="*/ 757582 h 1710400"/>
                <a:gd name="connsiteX12" fmla="*/ 270291 w 1607118"/>
                <a:gd name="connsiteY12" fmla="*/ 0 h 1710400"/>
                <a:gd name="connsiteX13" fmla="*/ 456418 w 1607118"/>
                <a:gd name="connsiteY13" fmla="*/ 58845 h 1710400"/>
                <a:gd name="connsiteX14" fmla="*/ 282888 w 1607118"/>
                <a:gd name="connsiteY14" fmla="*/ 438568 h 1710400"/>
                <a:gd name="connsiteX15" fmla="*/ 581471 w 1607118"/>
                <a:gd name="connsiteY15" fmla="*/ 516199 h 1710400"/>
                <a:gd name="connsiteX0" fmla="*/ 581471 w 1607118"/>
                <a:gd name="connsiteY0" fmla="*/ 583007 h 1777208"/>
                <a:gd name="connsiteX1" fmla="*/ 1051266 w 1607118"/>
                <a:gd name="connsiteY1" fmla="*/ 383745 h 1777208"/>
                <a:gd name="connsiteX2" fmla="*/ 1495661 w 1607118"/>
                <a:gd name="connsiteY2" fmla="*/ 388026 h 1777208"/>
                <a:gd name="connsiteX3" fmla="*/ 1483343 w 1607118"/>
                <a:gd name="connsiteY3" fmla="*/ 676869 h 1777208"/>
                <a:gd name="connsiteX4" fmla="*/ 1088619 w 1607118"/>
                <a:gd name="connsiteY4" fmla="*/ 662946 h 1777208"/>
                <a:gd name="connsiteX5" fmla="*/ 707371 w 1607118"/>
                <a:gd name="connsiteY5" fmla="*/ 829982 h 1777208"/>
                <a:gd name="connsiteX6" fmla="*/ 931671 w 1607118"/>
                <a:gd name="connsiteY6" fmla="*/ 1181708 h 1777208"/>
                <a:gd name="connsiteX7" fmla="*/ 825555 w 1607118"/>
                <a:gd name="connsiteY7" fmla="*/ 1678196 h 1777208"/>
                <a:gd name="connsiteX8" fmla="*/ 564083 w 1607118"/>
                <a:gd name="connsiteY8" fmla="*/ 1610769 h 1777208"/>
                <a:gd name="connsiteX9" fmla="*/ 643499 w 1607118"/>
                <a:gd name="connsiteY9" fmla="*/ 1252546 h 1777208"/>
                <a:gd name="connsiteX10" fmla="*/ 471894 w 1607118"/>
                <a:gd name="connsiteY10" fmla="*/ 955319 h 1777208"/>
                <a:gd name="connsiteX11" fmla="*/ 0 w 1607118"/>
                <a:gd name="connsiteY11" fmla="*/ 824390 h 1777208"/>
                <a:gd name="connsiteX12" fmla="*/ 270291 w 1607118"/>
                <a:gd name="connsiteY12" fmla="*/ 66808 h 1777208"/>
                <a:gd name="connsiteX13" fmla="*/ 456418 w 1607118"/>
                <a:gd name="connsiteY13" fmla="*/ 125653 h 1777208"/>
                <a:gd name="connsiteX14" fmla="*/ 282888 w 1607118"/>
                <a:gd name="connsiteY14" fmla="*/ 505376 h 1777208"/>
                <a:gd name="connsiteX15" fmla="*/ 581471 w 1607118"/>
                <a:gd name="connsiteY15" fmla="*/ 583007 h 1777208"/>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270291 w 1607118"/>
                <a:gd name="connsiteY12" fmla="*/ 97125 h 1807525"/>
                <a:gd name="connsiteX13" fmla="*/ 456418 w 1607118"/>
                <a:gd name="connsiteY13" fmla="*/ 155970 h 1807525"/>
                <a:gd name="connsiteX14" fmla="*/ 282888 w 1607118"/>
                <a:gd name="connsiteY14" fmla="*/ 535693 h 1807525"/>
                <a:gd name="connsiteX15" fmla="*/ 581471 w 1607118"/>
                <a:gd name="connsiteY15" fmla="*/ 613324 h 1807525"/>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270291 w 1607118"/>
                <a:gd name="connsiteY12" fmla="*/ 97125 h 1807525"/>
                <a:gd name="connsiteX13" fmla="*/ 456418 w 1607118"/>
                <a:gd name="connsiteY13" fmla="*/ 155970 h 1807525"/>
                <a:gd name="connsiteX14" fmla="*/ 306060 w 1607118"/>
                <a:gd name="connsiteY14" fmla="*/ 532930 h 1807525"/>
                <a:gd name="connsiteX15" fmla="*/ 581471 w 1607118"/>
                <a:gd name="connsiteY15" fmla="*/ 613324 h 1807525"/>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152080 w 1607118"/>
                <a:gd name="connsiteY12" fmla="*/ 437832 h 1807525"/>
                <a:gd name="connsiteX13" fmla="*/ 270291 w 1607118"/>
                <a:gd name="connsiteY13" fmla="*/ 97125 h 1807525"/>
                <a:gd name="connsiteX14" fmla="*/ 456418 w 1607118"/>
                <a:gd name="connsiteY14" fmla="*/ 155970 h 1807525"/>
                <a:gd name="connsiteX15" fmla="*/ 306060 w 1607118"/>
                <a:gd name="connsiteY15" fmla="*/ 532930 h 1807525"/>
                <a:gd name="connsiteX16" fmla="*/ 581471 w 1607118"/>
                <a:gd name="connsiteY16" fmla="*/ 613324 h 1807525"/>
                <a:gd name="connsiteX0" fmla="*/ 674700 w 1700347"/>
                <a:gd name="connsiteY0" fmla="*/ 613324 h 1807525"/>
                <a:gd name="connsiteX1" fmla="*/ 1144495 w 1700347"/>
                <a:gd name="connsiteY1" fmla="*/ 414062 h 1807525"/>
                <a:gd name="connsiteX2" fmla="*/ 1588890 w 1700347"/>
                <a:gd name="connsiteY2" fmla="*/ 418343 h 1807525"/>
                <a:gd name="connsiteX3" fmla="*/ 1576572 w 1700347"/>
                <a:gd name="connsiteY3" fmla="*/ 707186 h 1807525"/>
                <a:gd name="connsiteX4" fmla="*/ 1181848 w 1700347"/>
                <a:gd name="connsiteY4" fmla="*/ 693263 h 1807525"/>
                <a:gd name="connsiteX5" fmla="*/ 800600 w 1700347"/>
                <a:gd name="connsiteY5" fmla="*/ 860299 h 1807525"/>
                <a:gd name="connsiteX6" fmla="*/ 1024900 w 1700347"/>
                <a:gd name="connsiteY6" fmla="*/ 1212025 h 1807525"/>
                <a:gd name="connsiteX7" fmla="*/ 918784 w 1700347"/>
                <a:gd name="connsiteY7" fmla="*/ 1708513 h 1807525"/>
                <a:gd name="connsiteX8" fmla="*/ 657312 w 1700347"/>
                <a:gd name="connsiteY8" fmla="*/ 1641086 h 1807525"/>
                <a:gd name="connsiteX9" fmla="*/ 736728 w 1700347"/>
                <a:gd name="connsiteY9" fmla="*/ 1282863 h 1807525"/>
                <a:gd name="connsiteX10" fmla="*/ 565123 w 1700347"/>
                <a:gd name="connsiteY10" fmla="*/ 985636 h 1807525"/>
                <a:gd name="connsiteX11" fmla="*/ 93229 w 1700347"/>
                <a:gd name="connsiteY11" fmla="*/ 854707 h 1807525"/>
                <a:gd name="connsiteX12" fmla="*/ 0 w 1700347"/>
                <a:gd name="connsiteY12" fmla="*/ 147776 h 1807525"/>
                <a:gd name="connsiteX13" fmla="*/ 363520 w 1700347"/>
                <a:gd name="connsiteY13" fmla="*/ 97125 h 1807525"/>
                <a:gd name="connsiteX14" fmla="*/ 549647 w 1700347"/>
                <a:gd name="connsiteY14" fmla="*/ 155970 h 1807525"/>
                <a:gd name="connsiteX15" fmla="*/ 399289 w 1700347"/>
                <a:gd name="connsiteY15" fmla="*/ 532930 h 1807525"/>
                <a:gd name="connsiteX16" fmla="*/ 674700 w 1700347"/>
                <a:gd name="connsiteY16" fmla="*/ 613324 h 1807525"/>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184608 w 1607118"/>
                <a:gd name="connsiteY12" fmla="*/ 316439 h 1807525"/>
                <a:gd name="connsiteX13" fmla="*/ 270291 w 1607118"/>
                <a:gd name="connsiteY13" fmla="*/ 97125 h 1807525"/>
                <a:gd name="connsiteX14" fmla="*/ 456418 w 1607118"/>
                <a:gd name="connsiteY14" fmla="*/ 155970 h 1807525"/>
                <a:gd name="connsiteX15" fmla="*/ 306060 w 1607118"/>
                <a:gd name="connsiteY15" fmla="*/ 532930 h 1807525"/>
                <a:gd name="connsiteX16" fmla="*/ 581471 w 1607118"/>
                <a:gd name="connsiteY16" fmla="*/ 613324 h 1807525"/>
                <a:gd name="connsiteX0" fmla="*/ 581471 w 1607118"/>
                <a:gd name="connsiteY0" fmla="*/ 619022 h 1813223"/>
                <a:gd name="connsiteX1" fmla="*/ 1051266 w 1607118"/>
                <a:gd name="connsiteY1" fmla="*/ 419760 h 1813223"/>
                <a:gd name="connsiteX2" fmla="*/ 1495661 w 1607118"/>
                <a:gd name="connsiteY2" fmla="*/ 424041 h 1813223"/>
                <a:gd name="connsiteX3" fmla="*/ 1483343 w 1607118"/>
                <a:gd name="connsiteY3" fmla="*/ 712884 h 1813223"/>
                <a:gd name="connsiteX4" fmla="*/ 1088619 w 1607118"/>
                <a:gd name="connsiteY4" fmla="*/ 698961 h 1813223"/>
                <a:gd name="connsiteX5" fmla="*/ 707371 w 1607118"/>
                <a:gd name="connsiteY5" fmla="*/ 865997 h 1813223"/>
                <a:gd name="connsiteX6" fmla="*/ 931671 w 1607118"/>
                <a:gd name="connsiteY6" fmla="*/ 1217723 h 1813223"/>
                <a:gd name="connsiteX7" fmla="*/ 825555 w 1607118"/>
                <a:gd name="connsiteY7" fmla="*/ 1714211 h 1813223"/>
                <a:gd name="connsiteX8" fmla="*/ 564083 w 1607118"/>
                <a:gd name="connsiteY8" fmla="*/ 1646784 h 1813223"/>
                <a:gd name="connsiteX9" fmla="*/ 643499 w 1607118"/>
                <a:gd name="connsiteY9" fmla="*/ 1288561 h 1813223"/>
                <a:gd name="connsiteX10" fmla="*/ 471894 w 1607118"/>
                <a:gd name="connsiteY10" fmla="*/ 991334 h 1813223"/>
                <a:gd name="connsiteX11" fmla="*/ 0 w 1607118"/>
                <a:gd name="connsiteY11" fmla="*/ 860405 h 1813223"/>
                <a:gd name="connsiteX12" fmla="*/ 184608 w 1607118"/>
                <a:gd name="connsiteY12" fmla="*/ 322137 h 1813223"/>
                <a:gd name="connsiteX13" fmla="*/ 270291 w 1607118"/>
                <a:gd name="connsiteY13" fmla="*/ 102823 h 1813223"/>
                <a:gd name="connsiteX14" fmla="*/ 456418 w 1607118"/>
                <a:gd name="connsiteY14" fmla="*/ 161668 h 1813223"/>
                <a:gd name="connsiteX15" fmla="*/ 306060 w 1607118"/>
                <a:gd name="connsiteY15" fmla="*/ 538628 h 1813223"/>
                <a:gd name="connsiteX16" fmla="*/ 581471 w 1607118"/>
                <a:gd name="connsiteY16" fmla="*/ 619022 h 1813223"/>
                <a:gd name="connsiteX0" fmla="*/ 581471 w 1607118"/>
                <a:gd name="connsiteY0" fmla="*/ 619022 h 1813223"/>
                <a:gd name="connsiteX1" fmla="*/ 1051266 w 1607118"/>
                <a:gd name="connsiteY1" fmla="*/ 419760 h 1813223"/>
                <a:gd name="connsiteX2" fmla="*/ 1495661 w 1607118"/>
                <a:gd name="connsiteY2" fmla="*/ 424041 h 1813223"/>
                <a:gd name="connsiteX3" fmla="*/ 1483343 w 1607118"/>
                <a:gd name="connsiteY3" fmla="*/ 712884 h 1813223"/>
                <a:gd name="connsiteX4" fmla="*/ 1088619 w 1607118"/>
                <a:gd name="connsiteY4" fmla="*/ 698961 h 1813223"/>
                <a:gd name="connsiteX5" fmla="*/ 707371 w 1607118"/>
                <a:gd name="connsiteY5" fmla="*/ 865997 h 1813223"/>
                <a:gd name="connsiteX6" fmla="*/ 931671 w 1607118"/>
                <a:gd name="connsiteY6" fmla="*/ 1217723 h 1813223"/>
                <a:gd name="connsiteX7" fmla="*/ 825555 w 1607118"/>
                <a:gd name="connsiteY7" fmla="*/ 1714211 h 1813223"/>
                <a:gd name="connsiteX8" fmla="*/ 564083 w 1607118"/>
                <a:gd name="connsiteY8" fmla="*/ 1646784 h 1813223"/>
                <a:gd name="connsiteX9" fmla="*/ 643499 w 1607118"/>
                <a:gd name="connsiteY9" fmla="*/ 1288561 h 1813223"/>
                <a:gd name="connsiteX10" fmla="*/ 471894 w 1607118"/>
                <a:gd name="connsiteY10" fmla="*/ 991334 h 1813223"/>
                <a:gd name="connsiteX11" fmla="*/ 0 w 1607118"/>
                <a:gd name="connsiteY11" fmla="*/ 860405 h 1813223"/>
                <a:gd name="connsiteX12" fmla="*/ 84862 w 1607118"/>
                <a:gd name="connsiteY12" fmla="*/ 627412 h 1813223"/>
                <a:gd name="connsiteX13" fmla="*/ 184608 w 1607118"/>
                <a:gd name="connsiteY13" fmla="*/ 322137 h 1813223"/>
                <a:gd name="connsiteX14" fmla="*/ 270291 w 1607118"/>
                <a:gd name="connsiteY14" fmla="*/ 102823 h 1813223"/>
                <a:gd name="connsiteX15" fmla="*/ 456418 w 1607118"/>
                <a:gd name="connsiteY15" fmla="*/ 161668 h 1813223"/>
                <a:gd name="connsiteX16" fmla="*/ 306060 w 1607118"/>
                <a:gd name="connsiteY16" fmla="*/ 538628 h 1813223"/>
                <a:gd name="connsiteX17" fmla="*/ 581471 w 1607118"/>
                <a:gd name="connsiteY17"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0 w 1700150"/>
                <a:gd name="connsiteY12" fmla="*/ 454122 h 1813223"/>
                <a:gd name="connsiteX13" fmla="*/ 277640 w 1700150"/>
                <a:gd name="connsiteY13" fmla="*/ 322137 h 1813223"/>
                <a:gd name="connsiteX14" fmla="*/ 363323 w 1700150"/>
                <a:gd name="connsiteY14" fmla="*/ 102823 h 1813223"/>
                <a:gd name="connsiteX15" fmla="*/ 549450 w 1700150"/>
                <a:gd name="connsiteY15" fmla="*/ 161668 h 1813223"/>
                <a:gd name="connsiteX16" fmla="*/ 399092 w 1700150"/>
                <a:gd name="connsiteY16" fmla="*/ 538628 h 1813223"/>
                <a:gd name="connsiteX17" fmla="*/ 674503 w 1700150"/>
                <a:gd name="connsiteY17"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62768 w 1700150"/>
                <a:gd name="connsiteY12" fmla="*/ 722187 h 1813223"/>
                <a:gd name="connsiteX13" fmla="*/ 0 w 1700150"/>
                <a:gd name="connsiteY13" fmla="*/ 454122 h 1813223"/>
                <a:gd name="connsiteX14" fmla="*/ 277640 w 1700150"/>
                <a:gd name="connsiteY14" fmla="*/ 322137 h 1813223"/>
                <a:gd name="connsiteX15" fmla="*/ 363323 w 1700150"/>
                <a:gd name="connsiteY15" fmla="*/ 102823 h 1813223"/>
                <a:gd name="connsiteX16" fmla="*/ 549450 w 1700150"/>
                <a:gd name="connsiteY16" fmla="*/ 161668 h 1813223"/>
                <a:gd name="connsiteX17" fmla="*/ 399092 w 1700150"/>
                <a:gd name="connsiteY17" fmla="*/ 538628 h 1813223"/>
                <a:gd name="connsiteX18" fmla="*/ 674503 w 1700150"/>
                <a:gd name="connsiteY18"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110736 w 1700150"/>
                <a:gd name="connsiteY12" fmla="*/ 995258 h 1813223"/>
                <a:gd name="connsiteX13" fmla="*/ 0 w 1700150"/>
                <a:gd name="connsiteY13" fmla="*/ 454122 h 1813223"/>
                <a:gd name="connsiteX14" fmla="*/ 277640 w 1700150"/>
                <a:gd name="connsiteY14" fmla="*/ 322137 h 1813223"/>
                <a:gd name="connsiteX15" fmla="*/ 363323 w 1700150"/>
                <a:gd name="connsiteY15" fmla="*/ 102823 h 1813223"/>
                <a:gd name="connsiteX16" fmla="*/ 549450 w 1700150"/>
                <a:gd name="connsiteY16" fmla="*/ 161668 h 1813223"/>
                <a:gd name="connsiteX17" fmla="*/ 399092 w 1700150"/>
                <a:gd name="connsiteY17" fmla="*/ 538628 h 1813223"/>
                <a:gd name="connsiteX18" fmla="*/ 674503 w 1700150"/>
                <a:gd name="connsiteY18"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110736 w 1700150"/>
                <a:gd name="connsiteY12" fmla="*/ 995258 h 1813223"/>
                <a:gd name="connsiteX13" fmla="*/ 56038 w 1700150"/>
                <a:gd name="connsiteY13" fmla="*/ 747303 h 1813223"/>
                <a:gd name="connsiteX14" fmla="*/ 0 w 1700150"/>
                <a:gd name="connsiteY14" fmla="*/ 454122 h 1813223"/>
                <a:gd name="connsiteX15" fmla="*/ 277640 w 1700150"/>
                <a:gd name="connsiteY15" fmla="*/ 322137 h 1813223"/>
                <a:gd name="connsiteX16" fmla="*/ 363323 w 1700150"/>
                <a:gd name="connsiteY16" fmla="*/ 102823 h 1813223"/>
                <a:gd name="connsiteX17" fmla="*/ 549450 w 1700150"/>
                <a:gd name="connsiteY17" fmla="*/ 161668 h 1813223"/>
                <a:gd name="connsiteX18" fmla="*/ 399092 w 1700150"/>
                <a:gd name="connsiteY18" fmla="*/ 538628 h 1813223"/>
                <a:gd name="connsiteX19" fmla="*/ 674503 w 1700150"/>
                <a:gd name="connsiteY19" fmla="*/ 619022 h 1813223"/>
                <a:gd name="connsiteX0" fmla="*/ 750495 w 1776142"/>
                <a:gd name="connsiteY0" fmla="*/ 619022 h 1813223"/>
                <a:gd name="connsiteX1" fmla="*/ 1220290 w 1776142"/>
                <a:gd name="connsiteY1" fmla="*/ 419760 h 1813223"/>
                <a:gd name="connsiteX2" fmla="*/ 1664685 w 1776142"/>
                <a:gd name="connsiteY2" fmla="*/ 424041 h 1813223"/>
                <a:gd name="connsiteX3" fmla="*/ 1652367 w 1776142"/>
                <a:gd name="connsiteY3" fmla="*/ 712884 h 1813223"/>
                <a:gd name="connsiteX4" fmla="*/ 1257643 w 1776142"/>
                <a:gd name="connsiteY4" fmla="*/ 698961 h 1813223"/>
                <a:gd name="connsiteX5" fmla="*/ 876395 w 1776142"/>
                <a:gd name="connsiteY5" fmla="*/ 865997 h 1813223"/>
                <a:gd name="connsiteX6" fmla="*/ 1100695 w 1776142"/>
                <a:gd name="connsiteY6" fmla="*/ 1217723 h 1813223"/>
                <a:gd name="connsiteX7" fmla="*/ 994579 w 1776142"/>
                <a:gd name="connsiteY7" fmla="*/ 1714211 h 1813223"/>
                <a:gd name="connsiteX8" fmla="*/ 733107 w 1776142"/>
                <a:gd name="connsiteY8" fmla="*/ 1646784 h 1813223"/>
                <a:gd name="connsiteX9" fmla="*/ 812523 w 1776142"/>
                <a:gd name="connsiteY9" fmla="*/ 1288561 h 1813223"/>
                <a:gd name="connsiteX10" fmla="*/ 640918 w 1776142"/>
                <a:gd name="connsiteY10" fmla="*/ 991334 h 1813223"/>
                <a:gd name="connsiteX11" fmla="*/ 169024 w 1776142"/>
                <a:gd name="connsiteY11" fmla="*/ 860405 h 1813223"/>
                <a:gd name="connsiteX12" fmla="*/ 186728 w 1776142"/>
                <a:gd name="connsiteY12" fmla="*/ 995258 h 1813223"/>
                <a:gd name="connsiteX13" fmla="*/ 0 w 1776142"/>
                <a:gd name="connsiteY13" fmla="*/ 972145 h 1813223"/>
                <a:gd name="connsiteX14" fmla="*/ 75992 w 1776142"/>
                <a:gd name="connsiteY14" fmla="*/ 454122 h 1813223"/>
                <a:gd name="connsiteX15" fmla="*/ 353632 w 1776142"/>
                <a:gd name="connsiteY15" fmla="*/ 322137 h 1813223"/>
                <a:gd name="connsiteX16" fmla="*/ 439315 w 1776142"/>
                <a:gd name="connsiteY16" fmla="*/ 102823 h 1813223"/>
                <a:gd name="connsiteX17" fmla="*/ 625442 w 1776142"/>
                <a:gd name="connsiteY17" fmla="*/ 161668 h 1813223"/>
                <a:gd name="connsiteX18" fmla="*/ 475084 w 1776142"/>
                <a:gd name="connsiteY18" fmla="*/ 538628 h 1813223"/>
                <a:gd name="connsiteX19" fmla="*/ 750495 w 1776142"/>
                <a:gd name="connsiteY19" fmla="*/ 619022 h 1813223"/>
                <a:gd name="connsiteX0" fmla="*/ 770728 w 1796375"/>
                <a:gd name="connsiteY0" fmla="*/ 619022 h 1813223"/>
                <a:gd name="connsiteX1" fmla="*/ 1240523 w 1796375"/>
                <a:gd name="connsiteY1" fmla="*/ 419760 h 1813223"/>
                <a:gd name="connsiteX2" fmla="*/ 1684918 w 1796375"/>
                <a:gd name="connsiteY2" fmla="*/ 424041 h 1813223"/>
                <a:gd name="connsiteX3" fmla="*/ 1672600 w 1796375"/>
                <a:gd name="connsiteY3" fmla="*/ 712884 h 1813223"/>
                <a:gd name="connsiteX4" fmla="*/ 1277876 w 1796375"/>
                <a:gd name="connsiteY4" fmla="*/ 698961 h 1813223"/>
                <a:gd name="connsiteX5" fmla="*/ 896628 w 1796375"/>
                <a:gd name="connsiteY5" fmla="*/ 865997 h 1813223"/>
                <a:gd name="connsiteX6" fmla="*/ 1120928 w 1796375"/>
                <a:gd name="connsiteY6" fmla="*/ 1217723 h 1813223"/>
                <a:gd name="connsiteX7" fmla="*/ 1014812 w 1796375"/>
                <a:gd name="connsiteY7" fmla="*/ 1714211 h 1813223"/>
                <a:gd name="connsiteX8" fmla="*/ 753340 w 1796375"/>
                <a:gd name="connsiteY8" fmla="*/ 1646784 h 1813223"/>
                <a:gd name="connsiteX9" fmla="*/ 832756 w 1796375"/>
                <a:gd name="connsiteY9" fmla="*/ 1288561 h 1813223"/>
                <a:gd name="connsiteX10" fmla="*/ 661151 w 1796375"/>
                <a:gd name="connsiteY10" fmla="*/ 991334 h 1813223"/>
                <a:gd name="connsiteX11" fmla="*/ 189257 w 1796375"/>
                <a:gd name="connsiteY11" fmla="*/ 860405 h 1813223"/>
                <a:gd name="connsiteX12" fmla="*/ 206961 w 1796375"/>
                <a:gd name="connsiteY12" fmla="*/ 995258 h 1813223"/>
                <a:gd name="connsiteX13" fmla="*/ 20233 w 1796375"/>
                <a:gd name="connsiteY13" fmla="*/ 972145 h 1813223"/>
                <a:gd name="connsiteX14" fmla="*/ 96225 w 1796375"/>
                <a:gd name="connsiteY14" fmla="*/ 454122 h 1813223"/>
                <a:gd name="connsiteX15" fmla="*/ 373865 w 1796375"/>
                <a:gd name="connsiteY15" fmla="*/ 322137 h 1813223"/>
                <a:gd name="connsiteX16" fmla="*/ 459548 w 1796375"/>
                <a:gd name="connsiteY16" fmla="*/ 102823 h 1813223"/>
                <a:gd name="connsiteX17" fmla="*/ 645675 w 1796375"/>
                <a:gd name="connsiteY17" fmla="*/ 161668 h 1813223"/>
                <a:gd name="connsiteX18" fmla="*/ 495317 w 1796375"/>
                <a:gd name="connsiteY18" fmla="*/ 538628 h 1813223"/>
                <a:gd name="connsiteX19" fmla="*/ 770728 w 1796375"/>
                <a:gd name="connsiteY19"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7342 w 1823484"/>
                <a:gd name="connsiteY13" fmla="*/ 972145 h 1813223"/>
                <a:gd name="connsiteX14" fmla="*/ 123334 w 1823484"/>
                <a:gd name="connsiteY14" fmla="*/ 454122 h 1813223"/>
                <a:gd name="connsiteX15" fmla="*/ 400974 w 1823484"/>
                <a:gd name="connsiteY15" fmla="*/ 322137 h 1813223"/>
                <a:gd name="connsiteX16" fmla="*/ 486657 w 1823484"/>
                <a:gd name="connsiteY16" fmla="*/ 102823 h 1813223"/>
                <a:gd name="connsiteX17" fmla="*/ 672784 w 1823484"/>
                <a:gd name="connsiteY17" fmla="*/ 161668 h 1813223"/>
                <a:gd name="connsiteX18" fmla="*/ 522426 w 1823484"/>
                <a:gd name="connsiteY18" fmla="*/ 538628 h 1813223"/>
                <a:gd name="connsiteX19" fmla="*/ 797837 w 1823484"/>
                <a:gd name="connsiteY19"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134427 w 1823484"/>
                <a:gd name="connsiteY13" fmla="*/ 982020 h 1813223"/>
                <a:gd name="connsiteX14" fmla="*/ 47342 w 1823484"/>
                <a:gd name="connsiteY14" fmla="*/ 972145 h 1813223"/>
                <a:gd name="connsiteX15" fmla="*/ 123334 w 1823484"/>
                <a:gd name="connsiteY15" fmla="*/ 454122 h 1813223"/>
                <a:gd name="connsiteX16" fmla="*/ 400974 w 1823484"/>
                <a:gd name="connsiteY16" fmla="*/ 322137 h 1813223"/>
                <a:gd name="connsiteX17" fmla="*/ 486657 w 1823484"/>
                <a:gd name="connsiteY17" fmla="*/ 102823 h 1813223"/>
                <a:gd name="connsiteX18" fmla="*/ 672784 w 1823484"/>
                <a:gd name="connsiteY18" fmla="*/ 161668 h 1813223"/>
                <a:gd name="connsiteX19" fmla="*/ 522426 w 1823484"/>
                <a:gd name="connsiteY19" fmla="*/ 538628 h 1813223"/>
                <a:gd name="connsiteX20" fmla="*/ 797837 w 1823484"/>
                <a:gd name="connsiteY20"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47342 w 1823484"/>
                <a:gd name="connsiteY14" fmla="*/ 972145 h 1813223"/>
                <a:gd name="connsiteX15" fmla="*/ 123334 w 1823484"/>
                <a:gd name="connsiteY15" fmla="*/ 454122 h 1813223"/>
                <a:gd name="connsiteX16" fmla="*/ 400974 w 1823484"/>
                <a:gd name="connsiteY16" fmla="*/ 322137 h 1813223"/>
                <a:gd name="connsiteX17" fmla="*/ 486657 w 1823484"/>
                <a:gd name="connsiteY17" fmla="*/ 102823 h 1813223"/>
                <a:gd name="connsiteX18" fmla="*/ 672784 w 1823484"/>
                <a:gd name="connsiteY18" fmla="*/ 161668 h 1813223"/>
                <a:gd name="connsiteX19" fmla="*/ 522426 w 1823484"/>
                <a:gd name="connsiteY19" fmla="*/ 538628 h 1813223"/>
                <a:gd name="connsiteX20" fmla="*/ 797837 w 1823484"/>
                <a:gd name="connsiteY20"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226738 w 1823484"/>
                <a:gd name="connsiteY14" fmla="*/ 1056106 h 1813223"/>
                <a:gd name="connsiteX15" fmla="*/ 47342 w 1823484"/>
                <a:gd name="connsiteY15" fmla="*/ 972145 h 1813223"/>
                <a:gd name="connsiteX16" fmla="*/ 123334 w 1823484"/>
                <a:gd name="connsiteY16" fmla="*/ 454122 h 1813223"/>
                <a:gd name="connsiteX17" fmla="*/ 400974 w 1823484"/>
                <a:gd name="connsiteY17" fmla="*/ 322137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226738 w 1823484"/>
                <a:gd name="connsiteY14" fmla="*/ 1056106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119116 w 1823484"/>
                <a:gd name="connsiteY14" fmla="*/ 1135740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119116 w 1823484"/>
                <a:gd name="connsiteY14" fmla="*/ 1135740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119116 w 1823484"/>
                <a:gd name="connsiteY14" fmla="*/ 1135740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801726 w 1827373"/>
                <a:gd name="connsiteY0" fmla="*/ 619022 h 1813223"/>
                <a:gd name="connsiteX1" fmla="*/ 1271521 w 1827373"/>
                <a:gd name="connsiteY1" fmla="*/ 419760 h 1813223"/>
                <a:gd name="connsiteX2" fmla="*/ 1715916 w 1827373"/>
                <a:gd name="connsiteY2" fmla="*/ 424041 h 1813223"/>
                <a:gd name="connsiteX3" fmla="*/ 1703598 w 1827373"/>
                <a:gd name="connsiteY3" fmla="*/ 712884 h 1813223"/>
                <a:gd name="connsiteX4" fmla="*/ 1308874 w 1827373"/>
                <a:gd name="connsiteY4" fmla="*/ 698961 h 1813223"/>
                <a:gd name="connsiteX5" fmla="*/ 927626 w 1827373"/>
                <a:gd name="connsiteY5" fmla="*/ 865997 h 1813223"/>
                <a:gd name="connsiteX6" fmla="*/ 1151926 w 1827373"/>
                <a:gd name="connsiteY6" fmla="*/ 1217723 h 1813223"/>
                <a:gd name="connsiteX7" fmla="*/ 1045810 w 1827373"/>
                <a:gd name="connsiteY7" fmla="*/ 1714211 h 1813223"/>
                <a:gd name="connsiteX8" fmla="*/ 784338 w 1827373"/>
                <a:gd name="connsiteY8" fmla="*/ 1646784 h 1813223"/>
                <a:gd name="connsiteX9" fmla="*/ 863754 w 1827373"/>
                <a:gd name="connsiteY9" fmla="*/ 1288561 h 1813223"/>
                <a:gd name="connsiteX10" fmla="*/ 692149 w 1827373"/>
                <a:gd name="connsiteY10" fmla="*/ 991334 h 1813223"/>
                <a:gd name="connsiteX11" fmla="*/ 220255 w 1827373"/>
                <a:gd name="connsiteY11" fmla="*/ 860405 h 1813223"/>
                <a:gd name="connsiteX12" fmla="*/ 237959 w 1827373"/>
                <a:gd name="connsiteY12" fmla="*/ 995258 h 1813223"/>
                <a:gd name="connsiteX13" fmla="*/ 495687 w 1827373"/>
                <a:gd name="connsiteY13" fmla="*/ 1171994 h 1813223"/>
                <a:gd name="connsiteX14" fmla="*/ 123005 w 1827373"/>
                <a:gd name="connsiteY14" fmla="*/ 1135740 h 1813223"/>
                <a:gd name="connsiteX15" fmla="*/ 44947 w 1827373"/>
                <a:gd name="connsiteY15" fmla="*/ 967996 h 1813223"/>
                <a:gd name="connsiteX16" fmla="*/ 127223 w 1827373"/>
                <a:gd name="connsiteY16" fmla="*/ 454122 h 1813223"/>
                <a:gd name="connsiteX17" fmla="*/ 398084 w 1827373"/>
                <a:gd name="connsiteY17" fmla="*/ 347438 h 1813223"/>
                <a:gd name="connsiteX18" fmla="*/ 490546 w 1827373"/>
                <a:gd name="connsiteY18" fmla="*/ 102823 h 1813223"/>
                <a:gd name="connsiteX19" fmla="*/ 676673 w 1827373"/>
                <a:gd name="connsiteY19" fmla="*/ 161668 h 1813223"/>
                <a:gd name="connsiteX20" fmla="*/ 526315 w 1827373"/>
                <a:gd name="connsiteY20" fmla="*/ 538628 h 1813223"/>
                <a:gd name="connsiteX21" fmla="*/ 801726 w 18273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7505 w 1821873"/>
                <a:gd name="connsiteY14" fmla="*/ 1135740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7505 w 1821873"/>
                <a:gd name="connsiteY14" fmla="*/ 1135740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7505 w 1821873"/>
                <a:gd name="connsiteY14" fmla="*/ 1135740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3356 w 1821873"/>
                <a:gd name="connsiteY14" fmla="*/ 1142024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3356 w 1821873"/>
                <a:gd name="connsiteY14" fmla="*/ 1142024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234373 w 1821873"/>
                <a:gd name="connsiteY14" fmla="*/ 1152194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96602 w 1821873"/>
                <a:gd name="connsiteY14" fmla="*/ 1328787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2906 w 1821873"/>
                <a:gd name="connsiteY11" fmla="*/ 867306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1838 w 1821873"/>
                <a:gd name="connsiteY11" fmla="*/ 862088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1838 w 1821873"/>
                <a:gd name="connsiteY11" fmla="*/ 862088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0900 w 1821873"/>
                <a:gd name="connsiteY18" fmla="*/ 344521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9346"/>
                <a:gd name="connsiteY0" fmla="*/ 619022 h 1813223"/>
                <a:gd name="connsiteX1" fmla="*/ 1266021 w 1829346"/>
                <a:gd name="connsiteY1" fmla="*/ 419760 h 1813223"/>
                <a:gd name="connsiteX2" fmla="*/ 1710416 w 1829346"/>
                <a:gd name="connsiteY2" fmla="*/ 424041 h 1813223"/>
                <a:gd name="connsiteX3" fmla="*/ 1698098 w 1829346"/>
                <a:gd name="connsiteY3" fmla="*/ 712884 h 1813223"/>
                <a:gd name="connsiteX4" fmla="*/ 1303374 w 1829346"/>
                <a:gd name="connsiteY4" fmla="*/ 698961 h 1813223"/>
                <a:gd name="connsiteX5" fmla="*/ 922126 w 1829346"/>
                <a:gd name="connsiteY5" fmla="*/ 865997 h 1813223"/>
                <a:gd name="connsiteX6" fmla="*/ 1146426 w 1829346"/>
                <a:gd name="connsiteY6" fmla="*/ 1217723 h 1813223"/>
                <a:gd name="connsiteX7" fmla="*/ 1040310 w 1829346"/>
                <a:gd name="connsiteY7" fmla="*/ 1714211 h 1813223"/>
                <a:gd name="connsiteX8" fmla="*/ 778838 w 1829346"/>
                <a:gd name="connsiteY8" fmla="*/ 1646784 h 1813223"/>
                <a:gd name="connsiteX9" fmla="*/ 858254 w 1829346"/>
                <a:gd name="connsiteY9" fmla="*/ 1288561 h 1813223"/>
                <a:gd name="connsiteX10" fmla="*/ 686649 w 1829346"/>
                <a:gd name="connsiteY10" fmla="*/ 991334 h 1813223"/>
                <a:gd name="connsiteX11" fmla="*/ 211838 w 1829346"/>
                <a:gd name="connsiteY11" fmla="*/ 862088 h 1813223"/>
                <a:gd name="connsiteX12" fmla="*/ 234308 w 1829346"/>
                <a:gd name="connsiteY12" fmla="*/ 988358 h 1813223"/>
                <a:gd name="connsiteX13" fmla="*/ 490187 w 1829346"/>
                <a:gd name="connsiteY13" fmla="*/ 1171994 h 1813223"/>
                <a:gd name="connsiteX14" fmla="*/ 360867 w 1829346"/>
                <a:gd name="connsiteY14" fmla="*/ 1324143 h 1813223"/>
                <a:gd name="connsiteX15" fmla="*/ 113356 w 1829346"/>
                <a:gd name="connsiteY15" fmla="*/ 1142024 h 1813223"/>
                <a:gd name="connsiteX16" fmla="*/ 39447 w 1829346"/>
                <a:gd name="connsiteY16" fmla="*/ 967996 h 1813223"/>
                <a:gd name="connsiteX17" fmla="*/ 121723 w 1829346"/>
                <a:gd name="connsiteY17" fmla="*/ 454122 h 1813223"/>
                <a:gd name="connsiteX18" fmla="*/ 390900 w 1829346"/>
                <a:gd name="connsiteY18" fmla="*/ 344521 h 1813223"/>
                <a:gd name="connsiteX19" fmla="*/ 485046 w 1829346"/>
                <a:gd name="connsiteY19" fmla="*/ 102823 h 1813223"/>
                <a:gd name="connsiteX20" fmla="*/ 671173 w 1829346"/>
                <a:gd name="connsiteY20" fmla="*/ 161668 h 1813223"/>
                <a:gd name="connsiteX21" fmla="*/ 520815 w 1829346"/>
                <a:gd name="connsiteY21" fmla="*/ 538628 h 1813223"/>
                <a:gd name="connsiteX22" fmla="*/ 796226 w 1829346"/>
                <a:gd name="connsiteY22" fmla="*/ 619022 h 181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9346" h="1813223">
                  <a:moveTo>
                    <a:pt x="796226" y="619022"/>
                  </a:moveTo>
                  <a:lnTo>
                    <a:pt x="1266021" y="419760"/>
                  </a:lnTo>
                  <a:lnTo>
                    <a:pt x="1710416" y="424041"/>
                  </a:lnTo>
                  <a:cubicBezTo>
                    <a:pt x="1885429" y="399852"/>
                    <a:pt x="1855309" y="742873"/>
                    <a:pt x="1698098" y="712884"/>
                  </a:cubicBezTo>
                  <a:lnTo>
                    <a:pt x="1303374" y="698961"/>
                  </a:lnTo>
                  <a:lnTo>
                    <a:pt x="922126" y="865997"/>
                  </a:lnTo>
                  <a:lnTo>
                    <a:pt x="1146426" y="1217723"/>
                  </a:lnTo>
                  <a:lnTo>
                    <a:pt x="1040310" y="1714211"/>
                  </a:lnTo>
                  <a:cubicBezTo>
                    <a:pt x="1004866" y="1867106"/>
                    <a:pt x="739050" y="1841626"/>
                    <a:pt x="778838" y="1646784"/>
                  </a:cubicBezTo>
                  <a:lnTo>
                    <a:pt x="858254" y="1288561"/>
                  </a:lnTo>
                  <a:lnTo>
                    <a:pt x="686649" y="991334"/>
                  </a:lnTo>
                  <a:lnTo>
                    <a:pt x="211838" y="862088"/>
                  </a:lnTo>
                  <a:lnTo>
                    <a:pt x="234308" y="988358"/>
                  </a:lnTo>
                  <a:lnTo>
                    <a:pt x="490187" y="1171994"/>
                  </a:lnTo>
                  <a:cubicBezTo>
                    <a:pt x="561348" y="1228675"/>
                    <a:pt x="490343" y="1392715"/>
                    <a:pt x="360867" y="1324143"/>
                  </a:cubicBezTo>
                  <a:lnTo>
                    <a:pt x="113356" y="1142024"/>
                  </a:lnTo>
                  <a:cubicBezTo>
                    <a:pt x="52297" y="1097265"/>
                    <a:pt x="42791" y="1044131"/>
                    <a:pt x="39447" y="967996"/>
                  </a:cubicBezTo>
                  <a:cubicBezTo>
                    <a:pt x="-14291" y="655067"/>
                    <a:pt x="-34715" y="546802"/>
                    <a:pt x="121723" y="454122"/>
                  </a:cubicBezTo>
                  <a:lnTo>
                    <a:pt x="390900" y="344521"/>
                  </a:lnTo>
                  <a:lnTo>
                    <a:pt x="485046" y="102823"/>
                  </a:lnTo>
                  <a:cubicBezTo>
                    <a:pt x="521090" y="-81935"/>
                    <a:pt x="752216" y="9905"/>
                    <a:pt x="671173" y="161668"/>
                  </a:cubicBezTo>
                  <a:lnTo>
                    <a:pt x="520815" y="538628"/>
                  </a:lnTo>
                  <a:lnTo>
                    <a:pt x="796226" y="61902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2" name="Freeform 116"/>
          <p:cNvSpPr/>
          <p:nvPr/>
        </p:nvSpPr>
        <p:spPr>
          <a:xfrm rot="427854">
            <a:off x="604786" y="2364628"/>
            <a:ext cx="1902024" cy="1851906"/>
          </a:xfrm>
          <a:custGeom>
            <a:avLst/>
            <a:gdLst>
              <a:gd name="connsiteX0" fmla="*/ 952293 w 1904582"/>
              <a:gd name="connsiteY0" fmla="*/ 271496 h 1893438"/>
              <a:gd name="connsiteX1" fmla="*/ 283755 w 1904582"/>
              <a:gd name="connsiteY1" fmla="*/ 946720 h 1893438"/>
              <a:gd name="connsiteX2" fmla="*/ 952293 w 1904582"/>
              <a:gd name="connsiteY2" fmla="*/ 1621944 h 1893438"/>
              <a:gd name="connsiteX3" fmla="*/ 1620831 w 1904582"/>
              <a:gd name="connsiteY3" fmla="*/ 946720 h 1893438"/>
              <a:gd name="connsiteX4" fmla="*/ 952293 w 1904582"/>
              <a:gd name="connsiteY4" fmla="*/ 271496 h 1893438"/>
              <a:gd name="connsiteX5" fmla="*/ 850486 w 1904582"/>
              <a:gd name="connsiteY5" fmla="*/ 0 h 1893438"/>
              <a:gd name="connsiteX6" fmla="*/ 1052148 w 1904582"/>
              <a:gd name="connsiteY6" fmla="*/ 0 h 1893438"/>
              <a:gd name="connsiteX7" fmla="*/ 1100858 w 1904582"/>
              <a:gd name="connsiteY7" fmla="*/ 181338 h 1893438"/>
              <a:gd name="connsiteX8" fmla="*/ 1209970 w 1904582"/>
              <a:gd name="connsiteY8" fmla="*/ 208345 h 1893438"/>
              <a:gd name="connsiteX9" fmla="*/ 1339540 w 1904582"/>
              <a:gd name="connsiteY9" fmla="*/ 80059 h 1893438"/>
              <a:gd name="connsiteX10" fmla="*/ 1515872 w 1904582"/>
              <a:gd name="connsiteY10" fmla="*/ 181338 h 1893438"/>
              <a:gd name="connsiteX11" fmla="*/ 1464239 w 1904582"/>
              <a:gd name="connsiteY11" fmla="*/ 355924 h 1893438"/>
              <a:gd name="connsiteX12" fmla="*/ 1545098 w 1904582"/>
              <a:gd name="connsiteY12" fmla="*/ 435018 h 1893438"/>
              <a:gd name="connsiteX13" fmla="*/ 1721431 w 1904582"/>
              <a:gd name="connsiteY13" fmla="*/ 393542 h 1893438"/>
              <a:gd name="connsiteX14" fmla="*/ 1827493 w 1904582"/>
              <a:gd name="connsiteY14" fmla="*/ 565767 h 1893438"/>
              <a:gd name="connsiteX15" fmla="*/ 1699024 w 1904582"/>
              <a:gd name="connsiteY15" fmla="*/ 684839 h 1893438"/>
              <a:gd name="connsiteX16" fmla="*/ 1729224 w 1904582"/>
              <a:gd name="connsiteY16" fmla="*/ 800587 h 1893438"/>
              <a:gd name="connsiteX17" fmla="*/ 1903607 w 1904582"/>
              <a:gd name="connsiteY17" fmla="*/ 845923 h 1893438"/>
              <a:gd name="connsiteX18" fmla="*/ 1904582 w 1904582"/>
              <a:gd name="connsiteY18" fmla="*/ 1046551 h 1893438"/>
              <a:gd name="connsiteX19" fmla="*/ 1725327 w 1904582"/>
              <a:gd name="connsiteY19" fmla="*/ 1090920 h 1893438"/>
              <a:gd name="connsiteX20" fmla="*/ 1698050 w 1904582"/>
              <a:gd name="connsiteY20" fmla="*/ 1202810 h 1893438"/>
              <a:gd name="connsiteX21" fmla="*/ 1823723 w 1904582"/>
              <a:gd name="connsiteY21" fmla="*/ 1331097 h 1893438"/>
              <a:gd name="connsiteX22" fmla="*/ 1727275 w 1904582"/>
              <a:gd name="connsiteY22" fmla="*/ 1507613 h 1893438"/>
              <a:gd name="connsiteX23" fmla="*/ 1549969 w 1904582"/>
              <a:gd name="connsiteY23" fmla="*/ 1453596 h 1893438"/>
              <a:gd name="connsiteX24" fmla="*/ 1464239 w 1904582"/>
              <a:gd name="connsiteY24" fmla="*/ 1537514 h 1893438"/>
              <a:gd name="connsiteX25" fmla="*/ 1511975 w 1904582"/>
              <a:gd name="connsiteY25" fmla="*/ 1710171 h 1893438"/>
              <a:gd name="connsiteX26" fmla="*/ 1346359 w 1904582"/>
              <a:gd name="connsiteY26" fmla="*/ 1814343 h 1893438"/>
              <a:gd name="connsiteX27" fmla="*/ 1215816 w 1904582"/>
              <a:gd name="connsiteY27" fmla="*/ 1685092 h 1893438"/>
              <a:gd name="connsiteX28" fmla="*/ 1097936 w 1904582"/>
              <a:gd name="connsiteY28" fmla="*/ 1714994 h 1893438"/>
              <a:gd name="connsiteX29" fmla="*/ 1051173 w 1904582"/>
              <a:gd name="connsiteY29" fmla="*/ 1893437 h 1893438"/>
              <a:gd name="connsiteX30" fmla="*/ 854383 w 1904582"/>
              <a:gd name="connsiteY30" fmla="*/ 1893438 h 1893438"/>
              <a:gd name="connsiteX31" fmla="*/ 801775 w 1904582"/>
              <a:gd name="connsiteY31" fmla="*/ 1709206 h 1893438"/>
              <a:gd name="connsiteX32" fmla="*/ 689741 w 1904582"/>
              <a:gd name="connsiteY32" fmla="*/ 1680269 h 1893438"/>
              <a:gd name="connsiteX33" fmla="*/ 566017 w 1904582"/>
              <a:gd name="connsiteY33" fmla="*/ 1804698 h 1893438"/>
              <a:gd name="connsiteX34" fmla="*/ 395530 w 1904582"/>
              <a:gd name="connsiteY34" fmla="*/ 1707277 h 1893438"/>
              <a:gd name="connsiteX35" fmla="*/ 440343 w 1904582"/>
              <a:gd name="connsiteY35" fmla="*/ 1538479 h 1893438"/>
              <a:gd name="connsiteX36" fmla="*/ 348768 w 1904582"/>
              <a:gd name="connsiteY36" fmla="*/ 1453597 h 1893438"/>
              <a:gd name="connsiteX37" fmla="*/ 185100 w 1904582"/>
              <a:gd name="connsiteY37" fmla="*/ 1500861 h 1893438"/>
              <a:gd name="connsiteX38" fmla="*/ 78912 w 1904582"/>
              <a:gd name="connsiteY38" fmla="*/ 1330133 h 1893438"/>
              <a:gd name="connsiteX39" fmla="*/ 203611 w 1904582"/>
              <a:gd name="connsiteY39" fmla="*/ 1205705 h 1893438"/>
              <a:gd name="connsiteX40" fmla="*/ 177377 w 1904582"/>
              <a:gd name="connsiteY40" fmla="*/ 1087540 h 1893438"/>
              <a:gd name="connsiteX41" fmla="*/ 0 w 1904582"/>
              <a:gd name="connsiteY41" fmla="*/ 1053304 h 1893438"/>
              <a:gd name="connsiteX42" fmla="*/ 974 w 1904582"/>
              <a:gd name="connsiteY42" fmla="*/ 850745 h 1893438"/>
              <a:gd name="connsiteX43" fmla="*/ 171461 w 1904582"/>
              <a:gd name="connsiteY43" fmla="*/ 806375 h 1893438"/>
              <a:gd name="connsiteX44" fmla="*/ 198740 w 1904582"/>
              <a:gd name="connsiteY44" fmla="*/ 681946 h 1893438"/>
              <a:gd name="connsiteX45" fmla="*/ 74040 w 1904582"/>
              <a:gd name="connsiteY45" fmla="*/ 563305 h 1893438"/>
              <a:gd name="connsiteX46" fmla="*/ 176332 w 1904582"/>
              <a:gd name="connsiteY46" fmla="*/ 391613 h 1893438"/>
              <a:gd name="connsiteX47" fmla="*/ 355587 w 1904582"/>
              <a:gd name="connsiteY47" fmla="*/ 436947 h 1893438"/>
              <a:gd name="connsiteX48" fmla="*/ 437420 w 1904582"/>
              <a:gd name="connsiteY48" fmla="*/ 355924 h 1893438"/>
              <a:gd name="connsiteX49" fmla="*/ 386761 w 1904582"/>
              <a:gd name="connsiteY49" fmla="*/ 181337 h 1893438"/>
              <a:gd name="connsiteX50" fmla="*/ 563094 w 1904582"/>
              <a:gd name="connsiteY50" fmla="*/ 76200 h 1893438"/>
              <a:gd name="connsiteX51" fmla="*/ 694611 w 1904582"/>
              <a:gd name="connsiteY51" fmla="*/ 206795 h 1893438"/>
              <a:gd name="connsiteX52" fmla="*/ 809569 w 1904582"/>
              <a:gd name="connsiteY52" fmla="*/ 171692 h 18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4582" h="1893438">
                <a:moveTo>
                  <a:pt x="952293" y="271496"/>
                </a:moveTo>
                <a:cubicBezTo>
                  <a:pt x="583070" y="271496"/>
                  <a:pt x="283755" y="573804"/>
                  <a:pt x="283755" y="946720"/>
                </a:cubicBezTo>
                <a:cubicBezTo>
                  <a:pt x="283755" y="1319636"/>
                  <a:pt x="583070" y="1621944"/>
                  <a:pt x="952293" y="1621944"/>
                </a:cubicBezTo>
                <a:cubicBezTo>
                  <a:pt x="1321516" y="1621944"/>
                  <a:pt x="1620831" y="1319636"/>
                  <a:pt x="1620831" y="946720"/>
                </a:cubicBezTo>
                <a:cubicBezTo>
                  <a:pt x="1620831" y="573804"/>
                  <a:pt x="1321516" y="271496"/>
                  <a:pt x="952293" y="271496"/>
                </a:cubicBezTo>
                <a:close/>
                <a:moveTo>
                  <a:pt x="850486" y="0"/>
                </a:moveTo>
                <a:lnTo>
                  <a:pt x="1052148" y="0"/>
                </a:lnTo>
                <a:cubicBezTo>
                  <a:pt x="1082673" y="113819"/>
                  <a:pt x="1083972" y="120570"/>
                  <a:pt x="1100858" y="181338"/>
                </a:cubicBezTo>
                <a:cubicBezTo>
                  <a:pt x="1181717" y="201594"/>
                  <a:pt x="1134956" y="189054"/>
                  <a:pt x="1209970" y="208345"/>
                </a:cubicBezTo>
                <a:lnTo>
                  <a:pt x="1339540" y="80059"/>
                </a:lnTo>
                <a:lnTo>
                  <a:pt x="1515872" y="181338"/>
                </a:lnTo>
                <a:lnTo>
                  <a:pt x="1464239" y="355924"/>
                </a:lnTo>
                <a:cubicBezTo>
                  <a:pt x="1496713" y="387754"/>
                  <a:pt x="1490218" y="382931"/>
                  <a:pt x="1545098" y="435018"/>
                </a:cubicBezTo>
                <a:cubicBezTo>
                  <a:pt x="1578221" y="426980"/>
                  <a:pt x="1637648" y="415084"/>
                  <a:pt x="1721431" y="393542"/>
                </a:cubicBezTo>
                <a:cubicBezTo>
                  <a:pt x="1746273" y="432125"/>
                  <a:pt x="1782029" y="500498"/>
                  <a:pt x="1827493" y="565767"/>
                </a:cubicBezTo>
                <a:lnTo>
                  <a:pt x="1699024" y="684839"/>
                </a:lnTo>
                <a:cubicBezTo>
                  <a:pt x="1711039" y="726636"/>
                  <a:pt x="1719969" y="767148"/>
                  <a:pt x="1729224" y="800587"/>
                </a:cubicBezTo>
                <a:cubicBezTo>
                  <a:pt x="1778422" y="815699"/>
                  <a:pt x="1843531" y="832901"/>
                  <a:pt x="1903607" y="845923"/>
                </a:cubicBezTo>
                <a:cubicBezTo>
                  <a:pt x="1906530" y="924053"/>
                  <a:pt x="1901659" y="968904"/>
                  <a:pt x="1904582" y="1046551"/>
                </a:cubicBezTo>
                <a:cubicBezTo>
                  <a:pt x="1831516" y="1065360"/>
                  <a:pt x="1776635" y="1079345"/>
                  <a:pt x="1725327" y="1090920"/>
                </a:cubicBezTo>
                <a:cubicBezTo>
                  <a:pt x="1710064" y="1154581"/>
                  <a:pt x="1712014" y="1145097"/>
                  <a:pt x="1698050" y="1202810"/>
                </a:cubicBezTo>
                <a:cubicBezTo>
                  <a:pt x="1749358" y="1253771"/>
                  <a:pt x="1771115" y="1278529"/>
                  <a:pt x="1823723" y="1331097"/>
                </a:cubicBezTo>
                <a:cubicBezTo>
                  <a:pt x="1783780" y="1401992"/>
                  <a:pt x="1748545" y="1465493"/>
                  <a:pt x="1727275" y="1507613"/>
                </a:cubicBezTo>
                <a:cubicBezTo>
                  <a:pt x="1639759" y="1482213"/>
                  <a:pt x="1599329" y="1469029"/>
                  <a:pt x="1549969" y="1453596"/>
                </a:cubicBezTo>
                <a:cubicBezTo>
                  <a:pt x="1510351" y="1492179"/>
                  <a:pt x="1507753" y="1497163"/>
                  <a:pt x="1464239" y="1537514"/>
                </a:cubicBezTo>
                <a:cubicBezTo>
                  <a:pt x="1476254" y="1574971"/>
                  <a:pt x="1497038" y="1648922"/>
                  <a:pt x="1511975" y="1710171"/>
                </a:cubicBezTo>
                <a:cubicBezTo>
                  <a:pt x="1458718" y="1744414"/>
                  <a:pt x="1377047" y="1796499"/>
                  <a:pt x="1346359" y="1814343"/>
                </a:cubicBezTo>
                <a:lnTo>
                  <a:pt x="1215816" y="1685092"/>
                </a:lnTo>
                <a:cubicBezTo>
                  <a:pt x="1166131" y="1698275"/>
                  <a:pt x="1137878" y="1705026"/>
                  <a:pt x="1097936" y="1714994"/>
                </a:cubicBezTo>
                <a:cubicBezTo>
                  <a:pt x="1088194" y="1758720"/>
                  <a:pt x="1069033" y="1825596"/>
                  <a:pt x="1051173" y="1893437"/>
                </a:cubicBezTo>
                <a:lnTo>
                  <a:pt x="854383" y="1893438"/>
                </a:lnTo>
                <a:cubicBezTo>
                  <a:pt x="841231" y="1851158"/>
                  <a:pt x="812654" y="1740876"/>
                  <a:pt x="801775" y="1709206"/>
                </a:cubicBezTo>
                <a:cubicBezTo>
                  <a:pt x="756799" y="1695863"/>
                  <a:pt x="736990" y="1692808"/>
                  <a:pt x="689741" y="1680269"/>
                </a:cubicBezTo>
                <a:cubicBezTo>
                  <a:pt x="644440" y="1725604"/>
                  <a:pt x="620411" y="1746985"/>
                  <a:pt x="566017" y="1804698"/>
                </a:cubicBezTo>
                <a:cubicBezTo>
                  <a:pt x="494087" y="1765955"/>
                  <a:pt x="433199" y="1728498"/>
                  <a:pt x="395530" y="1707277"/>
                </a:cubicBezTo>
                <a:cubicBezTo>
                  <a:pt x="409493" y="1652297"/>
                  <a:pt x="426055" y="1594263"/>
                  <a:pt x="440343" y="1538479"/>
                </a:cubicBezTo>
                <a:cubicBezTo>
                  <a:pt x="402025" y="1505845"/>
                  <a:pt x="393420" y="1498610"/>
                  <a:pt x="348768" y="1453597"/>
                </a:cubicBezTo>
                <a:lnTo>
                  <a:pt x="185100" y="1500861"/>
                </a:lnTo>
                <a:cubicBezTo>
                  <a:pt x="158310" y="1461636"/>
                  <a:pt x="97747" y="1362767"/>
                  <a:pt x="78912" y="1330133"/>
                </a:cubicBezTo>
                <a:cubicBezTo>
                  <a:pt x="117555" y="1292676"/>
                  <a:pt x="157173" y="1252487"/>
                  <a:pt x="203611" y="1205705"/>
                </a:cubicBezTo>
                <a:cubicBezTo>
                  <a:pt x="191595" y="1156995"/>
                  <a:pt x="185820" y="1129177"/>
                  <a:pt x="177377" y="1087540"/>
                </a:cubicBezTo>
                <a:cubicBezTo>
                  <a:pt x="133863" y="1079663"/>
                  <a:pt x="69169" y="1062306"/>
                  <a:pt x="0" y="1053304"/>
                </a:cubicBezTo>
                <a:cubicBezTo>
                  <a:pt x="974" y="1001861"/>
                  <a:pt x="488" y="879039"/>
                  <a:pt x="974" y="850745"/>
                </a:cubicBezTo>
                <a:cubicBezTo>
                  <a:pt x="48224" y="838849"/>
                  <a:pt x="105540" y="825827"/>
                  <a:pt x="171461" y="806375"/>
                </a:cubicBezTo>
                <a:cubicBezTo>
                  <a:pt x="181853" y="758951"/>
                  <a:pt x="187211" y="739177"/>
                  <a:pt x="198740" y="681946"/>
                </a:cubicBezTo>
                <a:lnTo>
                  <a:pt x="74040" y="563305"/>
                </a:lnTo>
                <a:cubicBezTo>
                  <a:pt x="138988" y="450773"/>
                  <a:pt x="145157" y="443378"/>
                  <a:pt x="176332" y="391613"/>
                </a:cubicBezTo>
                <a:cubicBezTo>
                  <a:pt x="250371" y="411226"/>
                  <a:pt x="261251" y="414922"/>
                  <a:pt x="355587" y="436947"/>
                </a:cubicBezTo>
                <a:cubicBezTo>
                  <a:pt x="388385" y="403509"/>
                  <a:pt x="408518" y="385504"/>
                  <a:pt x="437420" y="355924"/>
                </a:cubicBezTo>
                <a:cubicBezTo>
                  <a:pt x="419559" y="300301"/>
                  <a:pt x="405758" y="245481"/>
                  <a:pt x="386761" y="181337"/>
                </a:cubicBezTo>
                <a:cubicBezTo>
                  <a:pt x="438881" y="150954"/>
                  <a:pt x="535167" y="93240"/>
                  <a:pt x="563094" y="76200"/>
                </a:cubicBezTo>
                <a:lnTo>
                  <a:pt x="694611" y="206795"/>
                </a:lnTo>
                <a:lnTo>
                  <a:pt x="809569" y="171692"/>
                </a:lnTo>
                <a:close/>
              </a:path>
            </a:pathLst>
          </a:custGeom>
          <a:solidFill>
            <a:srgbClr val="9954CC"/>
          </a:solidFill>
          <a:ln w="9525" cap="flat" cmpd="sng" algn="ctr">
            <a:noFill/>
            <a:prstDash val="solid"/>
            <a:roun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E4A08"/>
              </a:solidFill>
              <a:effectLst/>
              <a:uLnTx/>
              <a:uFillTx/>
              <a:latin typeface="Arial" panose="020B0604020202020204" pitchFamily="34" charset="0"/>
              <a:ea typeface="+mn-ea"/>
              <a:cs typeface="Arial" panose="020B0604020202020204" pitchFamily="34" charset="0"/>
            </a:endParaRPr>
          </a:p>
        </p:txBody>
      </p:sp>
      <p:sp>
        <p:nvSpPr>
          <p:cNvPr id="34" name="Rectangle 1"/>
          <p:cNvSpPr/>
          <p:nvPr/>
        </p:nvSpPr>
        <p:spPr>
          <a:xfrm>
            <a:off x="8610305" y="2177265"/>
            <a:ext cx="982833" cy="1116994"/>
          </a:xfrm>
          <a:custGeom>
            <a:avLst/>
            <a:gdLst>
              <a:gd name="connsiteX0" fmla="*/ 0 w 386366"/>
              <a:gd name="connsiteY0" fmla="*/ 0 h 870839"/>
              <a:gd name="connsiteX1" fmla="*/ 386366 w 386366"/>
              <a:gd name="connsiteY1" fmla="*/ 0 h 870839"/>
              <a:gd name="connsiteX2" fmla="*/ 386366 w 386366"/>
              <a:gd name="connsiteY2" fmla="*/ 870839 h 870839"/>
              <a:gd name="connsiteX3" fmla="*/ 0 w 386366"/>
              <a:gd name="connsiteY3" fmla="*/ 870839 h 870839"/>
              <a:gd name="connsiteX4" fmla="*/ 0 w 386366"/>
              <a:gd name="connsiteY4" fmla="*/ 0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60325 w 386366"/>
              <a:gd name="connsiteY4" fmla="*/ 142875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18245 w 386366"/>
              <a:gd name="connsiteY4" fmla="*/ 565950 h 870839"/>
              <a:gd name="connsiteX5" fmla="*/ 60325 w 386366"/>
              <a:gd name="connsiteY5" fmla="*/ 142875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78570 w 386366"/>
              <a:gd name="connsiteY4" fmla="*/ 264325 h 870839"/>
              <a:gd name="connsiteX5" fmla="*/ 60325 w 386366"/>
              <a:gd name="connsiteY5" fmla="*/ 142875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78570 w 386366"/>
              <a:gd name="connsiteY4" fmla="*/ 264325 h 870839"/>
              <a:gd name="connsiteX5" fmla="*/ 60325 w 386366"/>
              <a:gd name="connsiteY5" fmla="*/ 142875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78570 w 386366"/>
              <a:gd name="connsiteY4" fmla="*/ 264325 h 870839"/>
              <a:gd name="connsiteX5" fmla="*/ 60325 w 386366"/>
              <a:gd name="connsiteY5" fmla="*/ 142875 h 870839"/>
              <a:gd name="connsiteX0" fmla="*/ 352425 w 678466"/>
              <a:gd name="connsiteY0" fmla="*/ 142875 h 1067689"/>
              <a:gd name="connsiteX1" fmla="*/ 678466 w 678466"/>
              <a:gd name="connsiteY1" fmla="*/ 0 h 1067689"/>
              <a:gd name="connsiteX2" fmla="*/ 678466 w 678466"/>
              <a:gd name="connsiteY2" fmla="*/ 870839 h 1067689"/>
              <a:gd name="connsiteX3" fmla="*/ 0 w 678466"/>
              <a:gd name="connsiteY3" fmla="*/ 1067689 h 1067689"/>
              <a:gd name="connsiteX4" fmla="*/ 370670 w 678466"/>
              <a:gd name="connsiteY4" fmla="*/ 264325 h 1067689"/>
              <a:gd name="connsiteX5" fmla="*/ 352425 w 678466"/>
              <a:gd name="connsiteY5" fmla="*/ 142875 h 1067689"/>
              <a:gd name="connsiteX0" fmla="*/ 352425 w 678466"/>
              <a:gd name="connsiteY0" fmla="*/ 142875 h 1067689"/>
              <a:gd name="connsiteX1" fmla="*/ 678466 w 678466"/>
              <a:gd name="connsiteY1" fmla="*/ 0 h 1067689"/>
              <a:gd name="connsiteX2" fmla="*/ 678466 w 678466"/>
              <a:gd name="connsiteY2" fmla="*/ 870839 h 1067689"/>
              <a:gd name="connsiteX3" fmla="*/ 0 w 678466"/>
              <a:gd name="connsiteY3" fmla="*/ 1067689 h 1067689"/>
              <a:gd name="connsiteX4" fmla="*/ 176995 w 678466"/>
              <a:gd name="connsiteY4" fmla="*/ 683425 h 1067689"/>
              <a:gd name="connsiteX5" fmla="*/ 370670 w 678466"/>
              <a:gd name="connsiteY5" fmla="*/ 264325 h 1067689"/>
              <a:gd name="connsiteX6" fmla="*/ 352425 w 678466"/>
              <a:gd name="connsiteY6" fmla="*/ 142875 h 1067689"/>
              <a:gd name="connsiteX0" fmla="*/ 352425 w 678466"/>
              <a:gd name="connsiteY0" fmla="*/ 142875 h 1067689"/>
              <a:gd name="connsiteX1" fmla="*/ 678466 w 678466"/>
              <a:gd name="connsiteY1" fmla="*/ 0 h 1067689"/>
              <a:gd name="connsiteX2" fmla="*/ 678466 w 678466"/>
              <a:gd name="connsiteY2" fmla="*/ 870839 h 1067689"/>
              <a:gd name="connsiteX3" fmla="*/ 0 w 678466"/>
              <a:gd name="connsiteY3" fmla="*/ 1067689 h 1067689"/>
              <a:gd name="connsiteX4" fmla="*/ 224620 w 678466"/>
              <a:gd name="connsiteY4" fmla="*/ 654850 h 1067689"/>
              <a:gd name="connsiteX5" fmla="*/ 370670 w 678466"/>
              <a:gd name="connsiteY5" fmla="*/ 264325 h 1067689"/>
              <a:gd name="connsiteX6" fmla="*/ 352425 w 678466"/>
              <a:gd name="connsiteY6" fmla="*/ 142875 h 1067689"/>
              <a:gd name="connsiteX0" fmla="*/ 352425 w 678466"/>
              <a:gd name="connsiteY0" fmla="*/ 142875 h 1067689"/>
              <a:gd name="connsiteX1" fmla="*/ 678466 w 678466"/>
              <a:gd name="connsiteY1" fmla="*/ 0 h 1067689"/>
              <a:gd name="connsiteX2" fmla="*/ 678466 w 678466"/>
              <a:gd name="connsiteY2" fmla="*/ 870839 h 1067689"/>
              <a:gd name="connsiteX3" fmla="*/ 0 w 678466"/>
              <a:gd name="connsiteY3" fmla="*/ 1067689 h 1067689"/>
              <a:gd name="connsiteX4" fmla="*/ 370670 w 678466"/>
              <a:gd name="connsiteY4" fmla="*/ 264325 h 1067689"/>
              <a:gd name="connsiteX5" fmla="*/ 352425 w 678466"/>
              <a:gd name="connsiteY5" fmla="*/ 142875 h 1067689"/>
              <a:gd name="connsiteX0" fmla="*/ 352425 w 678466"/>
              <a:gd name="connsiteY0" fmla="*/ 142875 h 1067689"/>
              <a:gd name="connsiteX1" fmla="*/ 678466 w 678466"/>
              <a:gd name="connsiteY1" fmla="*/ 0 h 1067689"/>
              <a:gd name="connsiteX2" fmla="*/ 678466 w 678466"/>
              <a:gd name="connsiteY2" fmla="*/ 870839 h 1067689"/>
              <a:gd name="connsiteX3" fmla="*/ 332570 w 678466"/>
              <a:gd name="connsiteY3" fmla="*/ 966000 h 1067689"/>
              <a:gd name="connsiteX4" fmla="*/ 0 w 678466"/>
              <a:gd name="connsiteY4" fmla="*/ 1067689 h 1067689"/>
              <a:gd name="connsiteX5" fmla="*/ 370670 w 678466"/>
              <a:gd name="connsiteY5" fmla="*/ 264325 h 1067689"/>
              <a:gd name="connsiteX6" fmla="*/ 352425 w 678466"/>
              <a:gd name="connsiteY6" fmla="*/ 142875 h 1067689"/>
              <a:gd name="connsiteX0" fmla="*/ 352425 w 678466"/>
              <a:gd name="connsiteY0" fmla="*/ 142875 h 1140625"/>
              <a:gd name="connsiteX1" fmla="*/ 678466 w 678466"/>
              <a:gd name="connsiteY1" fmla="*/ 0 h 1140625"/>
              <a:gd name="connsiteX2" fmla="*/ 678466 w 678466"/>
              <a:gd name="connsiteY2" fmla="*/ 870839 h 1140625"/>
              <a:gd name="connsiteX3" fmla="*/ 154770 w 678466"/>
              <a:gd name="connsiteY3" fmla="*/ 1140625 h 1140625"/>
              <a:gd name="connsiteX4" fmla="*/ 0 w 678466"/>
              <a:gd name="connsiteY4" fmla="*/ 1067689 h 1140625"/>
              <a:gd name="connsiteX5" fmla="*/ 370670 w 678466"/>
              <a:gd name="connsiteY5" fmla="*/ 264325 h 1140625"/>
              <a:gd name="connsiteX6" fmla="*/ 352425 w 678466"/>
              <a:gd name="connsiteY6" fmla="*/ 142875 h 1140625"/>
              <a:gd name="connsiteX0" fmla="*/ 352425 w 678466"/>
              <a:gd name="connsiteY0" fmla="*/ 142875 h 1140625"/>
              <a:gd name="connsiteX1" fmla="*/ 678466 w 678466"/>
              <a:gd name="connsiteY1" fmla="*/ 0 h 1140625"/>
              <a:gd name="connsiteX2" fmla="*/ 370491 w 678466"/>
              <a:gd name="connsiteY2" fmla="*/ 759714 h 1140625"/>
              <a:gd name="connsiteX3" fmla="*/ 154770 w 678466"/>
              <a:gd name="connsiteY3" fmla="*/ 1140625 h 1140625"/>
              <a:gd name="connsiteX4" fmla="*/ 0 w 678466"/>
              <a:gd name="connsiteY4" fmla="*/ 1067689 h 1140625"/>
              <a:gd name="connsiteX5" fmla="*/ 370670 w 678466"/>
              <a:gd name="connsiteY5" fmla="*/ 264325 h 1140625"/>
              <a:gd name="connsiteX6" fmla="*/ 352425 w 678466"/>
              <a:gd name="connsiteY6" fmla="*/ 142875 h 1140625"/>
              <a:gd name="connsiteX0" fmla="*/ 352425 w 678466"/>
              <a:gd name="connsiteY0" fmla="*/ 142875 h 1140625"/>
              <a:gd name="connsiteX1" fmla="*/ 678466 w 678466"/>
              <a:gd name="connsiteY1" fmla="*/ 0 h 1140625"/>
              <a:gd name="connsiteX2" fmla="*/ 440520 w 678466"/>
              <a:gd name="connsiteY2" fmla="*/ 591350 h 1140625"/>
              <a:gd name="connsiteX3" fmla="*/ 370491 w 678466"/>
              <a:gd name="connsiteY3" fmla="*/ 759714 h 1140625"/>
              <a:gd name="connsiteX4" fmla="*/ 154770 w 678466"/>
              <a:gd name="connsiteY4" fmla="*/ 1140625 h 1140625"/>
              <a:gd name="connsiteX5" fmla="*/ 0 w 678466"/>
              <a:gd name="connsiteY5" fmla="*/ 1067689 h 1140625"/>
              <a:gd name="connsiteX6" fmla="*/ 370670 w 678466"/>
              <a:gd name="connsiteY6" fmla="*/ 264325 h 1140625"/>
              <a:gd name="connsiteX7" fmla="*/ 352425 w 678466"/>
              <a:gd name="connsiteY7" fmla="*/ 142875 h 1140625"/>
              <a:gd name="connsiteX0" fmla="*/ 352425 w 678466"/>
              <a:gd name="connsiteY0" fmla="*/ 142875 h 1140625"/>
              <a:gd name="connsiteX1" fmla="*/ 678466 w 678466"/>
              <a:gd name="connsiteY1" fmla="*/ 0 h 1140625"/>
              <a:gd name="connsiteX2" fmla="*/ 408770 w 678466"/>
              <a:gd name="connsiteY2" fmla="*/ 699300 h 1140625"/>
              <a:gd name="connsiteX3" fmla="*/ 370491 w 678466"/>
              <a:gd name="connsiteY3" fmla="*/ 759714 h 1140625"/>
              <a:gd name="connsiteX4" fmla="*/ 154770 w 678466"/>
              <a:gd name="connsiteY4" fmla="*/ 1140625 h 1140625"/>
              <a:gd name="connsiteX5" fmla="*/ 0 w 678466"/>
              <a:gd name="connsiteY5" fmla="*/ 1067689 h 1140625"/>
              <a:gd name="connsiteX6" fmla="*/ 370670 w 678466"/>
              <a:gd name="connsiteY6" fmla="*/ 264325 h 1140625"/>
              <a:gd name="connsiteX7" fmla="*/ 352425 w 678466"/>
              <a:gd name="connsiteY7" fmla="*/ 142875 h 1140625"/>
              <a:gd name="connsiteX0" fmla="*/ 352425 w 678466"/>
              <a:gd name="connsiteY0" fmla="*/ 142875 h 1140625"/>
              <a:gd name="connsiteX1" fmla="*/ 678466 w 678466"/>
              <a:gd name="connsiteY1" fmla="*/ 0 h 1140625"/>
              <a:gd name="connsiteX2" fmla="*/ 567520 w 678466"/>
              <a:gd name="connsiteY2" fmla="*/ 785025 h 1140625"/>
              <a:gd name="connsiteX3" fmla="*/ 370491 w 678466"/>
              <a:gd name="connsiteY3" fmla="*/ 759714 h 1140625"/>
              <a:gd name="connsiteX4" fmla="*/ 154770 w 678466"/>
              <a:gd name="connsiteY4" fmla="*/ 1140625 h 1140625"/>
              <a:gd name="connsiteX5" fmla="*/ 0 w 678466"/>
              <a:gd name="connsiteY5" fmla="*/ 1067689 h 1140625"/>
              <a:gd name="connsiteX6" fmla="*/ 370670 w 678466"/>
              <a:gd name="connsiteY6" fmla="*/ 264325 h 1140625"/>
              <a:gd name="connsiteX7" fmla="*/ 352425 w 678466"/>
              <a:gd name="connsiteY7" fmla="*/ 142875 h 1140625"/>
              <a:gd name="connsiteX0" fmla="*/ 352425 w 678466"/>
              <a:gd name="connsiteY0" fmla="*/ 142875 h 1140625"/>
              <a:gd name="connsiteX1" fmla="*/ 678466 w 678466"/>
              <a:gd name="connsiteY1" fmla="*/ 0 h 1140625"/>
              <a:gd name="connsiteX2" fmla="*/ 491320 w 678466"/>
              <a:gd name="connsiteY2" fmla="*/ 712000 h 1140625"/>
              <a:gd name="connsiteX3" fmla="*/ 370491 w 678466"/>
              <a:gd name="connsiteY3" fmla="*/ 759714 h 1140625"/>
              <a:gd name="connsiteX4" fmla="*/ 154770 w 678466"/>
              <a:gd name="connsiteY4" fmla="*/ 1140625 h 1140625"/>
              <a:gd name="connsiteX5" fmla="*/ 0 w 678466"/>
              <a:gd name="connsiteY5" fmla="*/ 1067689 h 1140625"/>
              <a:gd name="connsiteX6" fmla="*/ 370670 w 678466"/>
              <a:gd name="connsiteY6" fmla="*/ 264325 h 1140625"/>
              <a:gd name="connsiteX7" fmla="*/ 352425 w 678466"/>
              <a:gd name="connsiteY7" fmla="*/ 142875 h 1140625"/>
              <a:gd name="connsiteX0" fmla="*/ 352425 w 678466"/>
              <a:gd name="connsiteY0" fmla="*/ 142875 h 1140625"/>
              <a:gd name="connsiteX1" fmla="*/ 678466 w 678466"/>
              <a:gd name="connsiteY1" fmla="*/ 0 h 1140625"/>
              <a:gd name="connsiteX2" fmla="*/ 516720 w 678466"/>
              <a:gd name="connsiteY2" fmla="*/ 604050 h 1140625"/>
              <a:gd name="connsiteX3" fmla="*/ 491320 w 678466"/>
              <a:gd name="connsiteY3" fmla="*/ 712000 h 1140625"/>
              <a:gd name="connsiteX4" fmla="*/ 370491 w 678466"/>
              <a:gd name="connsiteY4" fmla="*/ 759714 h 1140625"/>
              <a:gd name="connsiteX5" fmla="*/ 154770 w 678466"/>
              <a:gd name="connsiteY5" fmla="*/ 1140625 h 1140625"/>
              <a:gd name="connsiteX6" fmla="*/ 0 w 678466"/>
              <a:gd name="connsiteY6" fmla="*/ 1067689 h 1140625"/>
              <a:gd name="connsiteX7" fmla="*/ 370670 w 678466"/>
              <a:gd name="connsiteY7" fmla="*/ 264325 h 1140625"/>
              <a:gd name="connsiteX8" fmla="*/ 352425 w 678466"/>
              <a:gd name="connsiteY8" fmla="*/ 142875 h 1140625"/>
              <a:gd name="connsiteX0" fmla="*/ 352425 w 678466"/>
              <a:gd name="connsiteY0" fmla="*/ 142875 h 1140625"/>
              <a:gd name="connsiteX1" fmla="*/ 678466 w 678466"/>
              <a:gd name="connsiteY1" fmla="*/ 0 h 1140625"/>
              <a:gd name="connsiteX2" fmla="*/ 669120 w 678466"/>
              <a:gd name="connsiteY2" fmla="*/ 753275 h 1140625"/>
              <a:gd name="connsiteX3" fmla="*/ 491320 w 678466"/>
              <a:gd name="connsiteY3" fmla="*/ 712000 h 1140625"/>
              <a:gd name="connsiteX4" fmla="*/ 370491 w 678466"/>
              <a:gd name="connsiteY4" fmla="*/ 759714 h 1140625"/>
              <a:gd name="connsiteX5" fmla="*/ 154770 w 678466"/>
              <a:gd name="connsiteY5" fmla="*/ 1140625 h 1140625"/>
              <a:gd name="connsiteX6" fmla="*/ 0 w 678466"/>
              <a:gd name="connsiteY6" fmla="*/ 1067689 h 1140625"/>
              <a:gd name="connsiteX7" fmla="*/ 370670 w 678466"/>
              <a:gd name="connsiteY7" fmla="*/ 264325 h 1140625"/>
              <a:gd name="connsiteX8" fmla="*/ 352425 w 678466"/>
              <a:gd name="connsiteY8" fmla="*/ 142875 h 1140625"/>
              <a:gd name="connsiteX0" fmla="*/ 352425 w 678466"/>
              <a:gd name="connsiteY0" fmla="*/ 142875 h 1140625"/>
              <a:gd name="connsiteX1" fmla="*/ 678466 w 678466"/>
              <a:gd name="connsiteY1" fmla="*/ 0 h 1140625"/>
              <a:gd name="connsiteX2" fmla="*/ 672295 w 678466"/>
              <a:gd name="connsiteY2" fmla="*/ 381800 h 1140625"/>
              <a:gd name="connsiteX3" fmla="*/ 669120 w 678466"/>
              <a:gd name="connsiteY3" fmla="*/ 753275 h 1140625"/>
              <a:gd name="connsiteX4" fmla="*/ 491320 w 678466"/>
              <a:gd name="connsiteY4" fmla="*/ 712000 h 1140625"/>
              <a:gd name="connsiteX5" fmla="*/ 370491 w 678466"/>
              <a:gd name="connsiteY5" fmla="*/ 759714 h 1140625"/>
              <a:gd name="connsiteX6" fmla="*/ 154770 w 678466"/>
              <a:gd name="connsiteY6" fmla="*/ 1140625 h 1140625"/>
              <a:gd name="connsiteX7" fmla="*/ 0 w 678466"/>
              <a:gd name="connsiteY7" fmla="*/ 1067689 h 1140625"/>
              <a:gd name="connsiteX8" fmla="*/ 370670 w 678466"/>
              <a:gd name="connsiteY8" fmla="*/ 264325 h 1140625"/>
              <a:gd name="connsiteX9" fmla="*/ 352425 w 678466"/>
              <a:gd name="connsiteY9" fmla="*/ 142875 h 1140625"/>
              <a:gd name="connsiteX0" fmla="*/ 352425 w 834220"/>
              <a:gd name="connsiteY0" fmla="*/ 142875 h 1140625"/>
              <a:gd name="connsiteX1" fmla="*/ 678466 w 834220"/>
              <a:gd name="connsiteY1" fmla="*/ 0 h 1140625"/>
              <a:gd name="connsiteX2" fmla="*/ 834220 w 834220"/>
              <a:gd name="connsiteY2" fmla="*/ 610400 h 1140625"/>
              <a:gd name="connsiteX3" fmla="*/ 669120 w 834220"/>
              <a:gd name="connsiteY3" fmla="*/ 753275 h 1140625"/>
              <a:gd name="connsiteX4" fmla="*/ 491320 w 834220"/>
              <a:gd name="connsiteY4" fmla="*/ 712000 h 1140625"/>
              <a:gd name="connsiteX5" fmla="*/ 370491 w 834220"/>
              <a:gd name="connsiteY5" fmla="*/ 759714 h 1140625"/>
              <a:gd name="connsiteX6" fmla="*/ 154770 w 834220"/>
              <a:gd name="connsiteY6" fmla="*/ 1140625 h 1140625"/>
              <a:gd name="connsiteX7" fmla="*/ 0 w 834220"/>
              <a:gd name="connsiteY7" fmla="*/ 1067689 h 1140625"/>
              <a:gd name="connsiteX8" fmla="*/ 370670 w 834220"/>
              <a:gd name="connsiteY8" fmla="*/ 264325 h 1140625"/>
              <a:gd name="connsiteX9" fmla="*/ 352425 w 834220"/>
              <a:gd name="connsiteY9" fmla="*/ 142875 h 1140625"/>
              <a:gd name="connsiteX0" fmla="*/ 352425 w 834220"/>
              <a:gd name="connsiteY0" fmla="*/ 142875 h 1140625"/>
              <a:gd name="connsiteX1" fmla="*/ 678466 w 834220"/>
              <a:gd name="connsiteY1" fmla="*/ 0 h 1140625"/>
              <a:gd name="connsiteX2" fmla="*/ 834220 w 834220"/>
              <a:gd name="connsiteY2" fmla="*/ 610400 h 1140625"/>
              <a:gd name="connsiteX3" fmla="*/ 669120 w 834220"/>
              <a:gd name="connsiteY3" fmla="*/ 753275 h 1140625"/>
              <a:gd name="connsiteX4" fmla="*/ 491320 w 834220"/>
              <a:gd name="connsiteY4" fmla="*/ 712000 h 1140625"/>
              <a:gd name="connsiteX5" fmla="*/ 370491 w 834220"/>
              <a:gd name="connsiteY5" fmla="*/ 759714 h 1140625"/>
              <a:gd name="connsiteX6" fmla="*/ 154770 w 834220"/>
              <a:gd name="connsiteY6" fmla="*/ 1140625 h 1140625"/>
              <a:gd name="connsiteX7" fmla="*/ 0 w 834220"/>
              <a:gd name="connsiteY7" fmla="*/ 1067689 h 1140625"/>
              <a:gd name="connsiteX8" fmla="*/ 370670 w 834220"/>
              <a:gd name="connsiteY8" fmla="*/ 264325 h 1140625"/>
              <a:gd name="connsiteX9" fmla="*/ 352425 w 834220"/>
              <a:gd name="connsiteY9" fmla="*/ 142875 h 1140625"/>
              <a:gd name="connsiteX0" fmla="*/ 352425 w 834220"/>
              <a:gd name="connsiteY0" fmla="*/ 142875 h 1140625"/>
              <a:gd name="connsiteX1" fmla="*/ 678466 w 834220"/>
              <a:gd name="connsiteY1" fmla="*/ 0 h 1140625"/>
              <a:gd name="connsiteX2" fmla="*/ 834220 w 834220"/>
              <a:gd name="connsiteY2" fmla="*/ 610400 h 1140625"/>
              <a:gd name="connsiteX3" fmla="*/ 669120 w 834220"/>
              <a:gd name="connsiteY3" fmla="*/ 753275 h 1140625"/>
              <a:gd name="connsiteX4" fmla="*/ 491320 w 834220"/>
              <a:gd name="connsiteY4" fmla="*/ 712000 h 1140625"/>
              <a:gd name="connsiteX5" fmla="*/ 370491 w 834220"/>
              <a:gd name="connsiteY5" fmla="*/ 759714 h 1140625"/>
              <a:gd name="connsiteX6" fmla="*/ 154770 w 834220"/>
              <a:gd name="connsiteY6" fmla="*/ 1140625 h 1140625"/>
              <a:gd name="connsiteX7" fmla="*/ 0 w 834220"/>
              <a:gd name="connsiteY7" fmla="*/ 1067689 h 1140625"/>
              <a:gd name="connsiteX8" fmla="*/ 370670 w 834220"/>
              <a:gd name="connsiteY8" fmla="*/ 264325 h 1140625"/>
              <a:gd name="connsiteX9" fmla="*/ 352425 w 834220"/>
              <a:gd name="connsiteY9" fmla="*/ 142875 h 1140625"/>
              <a:gd name="connsiteX0" fmla="*/ 352425 w 834220"/>
              <a:gd name="connsiteY0" fmla="*/ 142875 h 1140625"/>
              <a:gd name="connsiteX1" fmla="*/ 678466 w 834220"/>
              <a:gd name="connsiteY1" fmla="*/ 0 h 1140625"/>
              <a:gd name="connsiteX2" fmla="*/ 834220 w 834220"/>
              <a:gd name="connsiteY2" fmla="*/ 610400 h 1140625"/>
              <a:gd name="connsiteX3" fmla="*/ 777070 w 834220"/>
              <a:gd name="connsiteY3" fmla="*/ 658025 h 1140625"/>
              <a:gd name="connsiteX4" fmla="*/ 669120 w 834220"/>
              <a:gd name="connsiteY4" fmla="*/ 753275 h 1140625"/>
              <a:gd name="connsiteX5" fmla="*/ 491320 w 834220"/>
              <a:gd name="connsiteY5" fmla="*/ 712000 h 1140625"/>
              <a:gd name="connsiteX6" fmla="*/ 370491 w 834220"/>
              <a:gd name="connsiteY6" fmla="*/ 759714 h 1140625"/>
              <a:gd name="connsiteX7" fmla="*/ 154770 w 834220"/>
              <a:gd name="connsiteY7" fmla="*/ 1140625 h 1140625"/>
              <a:gd name="connsiteX8" fmla="*/ 0 w 834220"/>
              <a:gd name="connsiteY8" fmla="*/ 1067689 h 1140625"/>
              <a:gd name="connsiteX9" fmla="*/ 370670 w 834220"/>
              <a:gd name="connsiteY9" fmla="*/ 264325 h 1140625"/>
              <a:gd name="connsiteX10" fmla="*/ 352425 w 834220"/>
              <a:gd name="connsiteY10" fmla="*/ 142875 h 1140625"/>
              <a:gd name="connsiteX0" fmla="*/ 352425 w 916770"/>
              <a:gd name="connsiteY0" fmla="*/ 142875 h 1140625"/>
              <a:gd name="connsiteX1" fmla="*/ 678466 w 916770"/>
              <a:gd name="connsiteY1" fmla="*/ 0 h 1140625"/>
              <a:gd name="connsiteX2" fmla="*/ 834220 w 916770"/>
              <a:gd name="connsiteY2" fmla="*/ 610400 h 1140625"/>
              <a:gd name="connsiteX3" fmla="*/ 916770 w 916770"/>
              <a:gd name="connsiteY3" fmla="*/ 991400 h 1140625"/>
              <a:gd name="connsiteX4" fmla="*/ 669120 w 916770"/>
              <a:gd name="connsiteY4" fmla="*/ 753275 h 1140625"/>
              <a:gd name="connsiteX5" fmla="*/ 491320 w 916770"/>
              <a:gd name="connsiteY5" fmla="*/ 712000 h 1140625"/>
              <a:gd name="connsiteX6" fmla="*/ 370491 w 916770"/>
              <a:gd name="connsiteY6" fmla="*/ 759714 h 1140625"/>
              <a:gd name="connsiteX7" fmla="*/ 154770 w 916770"/>
              <a:gd name="connsiteY7" fmla="*/ 1140625 h 1140625"/>
              <a:gd name="connsiteX8" fmla="*/ 0 w 916770"/>
              <a:gd name="connsiteY8" fmla="*/ 1067689 h 1140625"/>
              <a:gd name="connsiteX9" fmla="*/ 370670 w 916770"/>
              <a:gd name="connsiteY9" fmla="*/ 264325 h 1140625"/>
              <a:gd name="connsiteX10" fmla="*/ 352425 w 916770"/>
              <a:gd name="connsiteY10" fmla="*/ 142875 h 1140625"/>
              <a:gd name="connsiteX0" fmla="*/ 352425 w 916770"/>
              <a:gd name="connsiteY0" fmla="*/ 142875 h 1140625"/>
              <a:gd name="connsiteX1" fmla="*/ 678466 w 916770"/>
              <a:gd name="connsiteY1" fmla="*/ 0 h 1140625"/>
              <a:gd name="connsiteX2" fmla="*/ 834220 w 916770"/>
              <a:gd name="connsiteY2" fmla="*/ 610400 h 1140625"/>
              <a:gd name="connsiteX3" fmla="*/ 916770 w 916770"/>
              <a:gd name="connsiteY3" fmla="*/ 991400 h 1140625"/>
              <a:gd name="connsiteX4" fmla="*/ 748495 w 916770"/>
              <a:gd name="connsiteY4" fmla="*/ 829475 h 1140625"/>
              <a:gd name="connsiteX5" fmla="*/ 669120 w 916770"/>
              <a:gd name="connsiteY5" fmla="*/ 753275 h 1140625"/>
              <a:gd name="connsiteX6" fmla="*/ 491320 w 916770"/>
              <a:gd name="connsiteY6" fmla="*/ 712000 h 1140625"/>
              <a:gd name="connsiteX7" fmla="*/ 370491 w 916770"/>
              <a:gd name="connsiteY7" fmla="*/ 759714 h 1140625"/>
              <a:gd name="connsiteX8" fmla="*/ 154770 w 916770"/>
              <a:gd name="connsiteY8" fmla="*/ 1140625 h 1140625"/>
              <a:gd name="connsiteX9" fmla="*/ 0 w 916770"/>
              <a:gd name="connsiteY9" fmla="*/ 1067689 h 1140625"/>
              <a:gd name="connsiteX10" fmla="*/ 370670 w 916770"/>
              <a:gd name="connsiteY10" fmla="*/ 264325 h 1140625"/>
              <a:gd name="connsiteX11" fmla="*/ 352425 w 916770"/>
              <a:gd name="connsiteY11" fmla="*/ 142875 h 1140625"/>
              <a:gd name="connsiteX0" fmla="*/ 352425 w 916770"/>
              <a:gd name="connsiteY0" fmla="*/ 142875 h 1140625"/>
              <a:gd name="connsiteX1" fmla="*/ 678466 w 916770"/>
              <a:gd name="connsiteY1" fmla="*/ 0 h 1140625"/>
              <a:gd name="connsiteX2" fmla="*/ 834220 w 916770"/>
              <a:gd name="connsiteY2" fmla="*/ 610400 h 1140625"/>
              <a:gd name="connsiteX3" fmla="*/ 916770 w 916770"/>
              <a:gd name="connsiteY3" fmla="*/ 991400 h 1140625"/>
              <a:gd name="connsiteX4" fmla="*/ 748495 w 916770"/>
              <a:gd name="connsiteY4" fmla="*/ 1007275 h 1140625"/>
              <a:gd name="connsiteX5" fmla="*/ 669120 w 916770"/>
              <a:gd name="connsiteY5" fmla="*/ 753275 h 1140625"/>
              <a:gd name="connsiteX6" fmla="*/ 491320 w 916770"/>
              <a:gd name="connsiteY6" fmla="*/ 712000 h 1140625"/>
              <a:gd name="connsiteX7" fmla="*/ 370491 w 916770"/>
              <a:gd name="connsiteY7" fmla="*/ 759714 h 1140625"/>
              <a:gd name="connsiteX8" fmla="*/ 154770 w 916770"/>
              <a:gd name="connsiteY8" fmla="*/ 1140625 h 1140625"/>
              <a:gd name="connsiteX9" fmla="*/ 0 w 916770"/>
              <a:gd name="connsiteY9" fmla="*/ 1067689 h 1140625"/>
              <a:gd name="connsiteX10" fmla="*/ 370670 w 916770"/>
              <a:gd name="connsiteY10" fmla="*/ 264325 h 1140625"/>
              <a:gd name="connsiteX11" fmla="*/ 352425 w 916770"/>
              <a:gd name="connsiteY11" fmla="*/ 142875 h 1140625"/>
              <a:gd name="connsiteX0" fmla="*/ 352425 w 916770"/>
              <a:gd name="connsiteY0" fmla="*/ 142875 h 1140625"/>
              <a:gd name="connsiteX1" fmla="*/ 678466 w 916770"/>
              <a:gd name="connsiteY1" fmla="*/ 0 h 1140625"/>
              <a:gd name="connsiteX2" fmla="*/ 761195 w 916770"/>
              <a:gd name="connsiteY2" fmla="*/ 327825 h 1140625"/>
              <a:gd name="connsiteX3" fmla="*/ 834220 w 916770"/>
              <a:gd name="connsiteY3" fmla="*/ 610400 h 1140625"/>
              <a:gd name="connsiteX4" fmla="*/ 916770 w 916770"/>
              <a:gd name="connsiteY4" fmla="*/ 991400 h 1140625"/>
              <a:gd name="connsiteX5" fmla="*/ 748495 w 916770"/>
              <a:gd name="connsiteY5" fmla="*/ 1007275 h 1140625"/>
              <a:gd name="connsiteX6" fmla="*/ 669120 w 916770"/>
              <a:gd name="connsiteY6" fmla="*/ 753275 h 1140625"/>
              <a:gd name="connsiteX7" fmla="*/ 491320 w 916770"/>
              <a:gd name="connsiteY7" fmla="*/ 712000 h 1140625"/>
              <a:gd name="connsiteX8" fmla="*/ 370491 w 916770"/>
              <a:gd name="connsiteY8" fmla="*/ 759714 h 1140625"/>
              <a:gd name="connsiteX9" fmla="*/ 154770 w 916770"/>
              <a:gd name="connsiteY9" fmla="*/ 1140625 h 1140625"/>
              <a:gd name="connsiteX10" fmla="*/ 0 w 916770"/>
              <a:gd name="connsiteY10" fmla="*/ 1067689 h 1140625"/>
              <a:gd name="connsiteX11" fmla="*/ 370670 w 916770"/>
              <a:gd name="connsiteY11" fmla="*/ 264325 h 1140625"/>
              <a:gd name="connsiteX12" fmla="*/ 352425 w 916770"/>
              <a:gd name="connsiteY12" fmla="*/ 142875 h 1140625"/>
              <a:gd name="connsiteX0" fmla="*/ 352425 w 916770"/>
              <a:gd name="connsiteY0" fmla="*/ 142875 h 1140625"/>
              <a:gd name="connsiteX1" fmla="*/ 678466 w 916770"/>
              <a:gd name="connsiteY1" fmla="*/ 0 h 1140625"/>
              <a:gd name="connsiteX2" fmla="*/ 592920 w 916770"/>
              <a:gd name="connsiteY2" fmla="*/ 553250 h 1140625"/>
              <a:gd name="connsiteX3" fmla="*/ 834220 w 916770"/>
              <a:gd name="connsiteY3" fmla="*/ 610400 h 1140625"/>
              <a:gd name="connsiteX4" fmla="*/ 916770 w 916770"/>
              <a:gd name="connsiteY4" fmla="*/ 991400 h 1140625"/>
              <a:gd name="connsiteX5" fmla="*/ 748495 w 916770"/>
              <a:gd name="connsiteY5" fmla="*/ 1007275 h 1140625"/>
              <a:gd name="connsiteX6" fmla="*/ 669120 w 916770"/>
              <a:gd name="connsiteY6" fmla="*/ 753275 h 1140625"/>
              <a:gd name="connsiteX7" fmla="*/ 491320 w 916770"/>
              <a:gd name="connsiteY7" fmla="*/ 712000 h 1140625"/>
              <a:gd name="connsiteX8" fmla="*/ 370491 w 916770"/>
              <a:gd name="connsiteY8" fmla="*/ 759714 h 1140625"/>
              <a:gd name="connsiteX9" fmla="*/ 154770 w 916770"/>
              <a:gd name="connsiteY9" fmla="*/ 1140625 h 1140625"/>
              <a:gd name="connsiteX10" fmla="*/ 0 w 916770"/>
              <a:gd name="connsiteY10" fmla="*/ 1067689 h 1140625"/>
              <a:gd name="connsiteX11" fmla="*/ 370670 w 916770"/>
              <a:gd name="connsiteY11" fmla="*/ 264325 h 1140625"/>
              <a:gd name="connsiteX12" fmla="*/ 352425 w 916770"/>
              <a:gd name="connsiteY12" fmla="*/ 142875 h 1140625"/>
              <a:gd name="connsiteX0" fmla="*/ 352425 w 916770"/>
              <a:gd name="connsiteY0" fmla="*/ 142875 h 1140625"/>
              <a:gd name="connsiteX1" fmla="*/ 678466 w 916770"/>
              <a:gd name="connsiteY1" fmla="*/ 0 h 1140625"/>
              <a:gd name="connsiteX2" fmla="*/ 643720 w 916770"/>
              <a:gd name="connsiteY2" fmla="*/ 232575 h 1140625"/>
              <a:gd name="connsiteX3" fmla="*/ 592920 w 916770"/>
              <a:gd name="connsiteY3" fmla="*/ 553250 h 1140625"/>
              <a:gd name="connsiteX4" fmla="*/ 834220 w 916770"/>
              <a:gd name="connsiteY4" fmla="*/ 610400 h 1140625"/>
              <a:gd name="connsiteX5" fmla="*/ 916770 w 916770"/>
              <a:gd name="connsiteY5" fmla="*/ 991400 h 1140625"/>
              <a:gd name="connsiteX6" fmla="*/ 748495 w 916770"/>
              <a:gd name="connsiteY6" fmla="*/ 1007275 h 1140625"/>
              <a:gd name="connsiteX7" fmla="*/ 669120 w 916770"/>
              <a:gd name="connsiteY7" fmla="*/ 753275 h 1140625"/>
              <a:gd name="connsiteX8" fmla="*/ 491320 w 916770"/>
              <a:gd name="connsiteY8" fmla="*/ 712000 h 1140625"/>
              <a:gd name="connsiteX9" fmla="*/ 370491 w 916770"/>
              <a:gd name="connsiteY9" fmla="*/ 759714 h 1140625"/>
              <a:gd name="connsiteX10" fmla="*/ 154770 w 916770"/>
              <a:gd name="connsiteY10" fmla="*/ 1140625 h 1140625"/>
              <a:gd name="connsiteX11" fmla="*/ 0 w 916770"/>
              <a:gd name="connsiteY11" fmla="*/ 1067689 h 1140625"/>
              <a:gd name="connsiteX12" fmla="*/ 370670 w 916770"/>
              <a:gd name="connsiteY12" fmla="*/ 264325 h 1140625"/>
              <a:gd name="connsiteX13" fmla="*/ 352425 w 916770"/>
              <a:gd name="connsiteY13"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92920 w 916770"/>
              <a:gd name="connsiteY3" fmla="*/ 553250 h 1140625"/>
              <a:gd name="connsiteX4" fmla="*/ 834220 w 916770"/>
              <a:gd name="connsiteY4" fmla="*/ 610400 h 1140625"/>
              <a:gd name="connsiteX5" fmla="*/ 916770 w 916770"/>
              <a:gd name="connsiteY5" fmla="*/ 991400 h 1140625"/>
              <a:gd name="connsiteX6" fmla="*/ 748495 w 916770"/>
              <a:gd name="connsiteY6" fmla="*/ 1007275 h 1140625"/>
              <a:gd name="connsiteX7" fmla="*/ 669120 w 916770"/>
              <a:gd name="connsiteY7" fmla="*/ 753275 h 1140625"/>
              <a:gd name="connsiteX8" fmla="*/ 491320 w 916770"/>
              <a:gd name="connsiteY8" fmla="*/ 712000 h 1140625"/>
              <a:gd name="connsiteX9" fmla="*/ 370491 w 916770"/>
              <a:gd name="connsiteY9" fmla="*/ 759714 h 1140625"/>
              <a:gd name="connsiteX10" fmla="*/ 154770 w 916770"/>
              <a:gd name="connsiteY10" fmla="*/ 1140625 h 1140625"/>
              <a:gd name="connsiteX11" fmla="*/ 0 w 916770"/>
              <a:gd name="connsiteY11" fmla="*/ 1067689 h 1140625"/>
              <a:gd name="connsiteX12" fmla="*/ 370670 w 916770"/>
              <a:gd name="connsiteY12" fmla="*/ 264325 h 1140625"/>
              <a:gd name="connsiteX13" fmla="*/ 352425 w 916770"/>
              <a:gd name="connsiteY13"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618320 w 916770"/>
              <a:gd name="connsiteY3" fmla="*/ 477050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618320 w 916770"/>
              <a:gd name="connsiteY3" fmla="*/ 477050 h 1140625"/>
              <a:gd name="connsiteX4" fmla="*/ 615145 w 916770"/>
              <a:gd name="connsiteY4" fmla="*/ 477050 h 1140625"/>
              <a:gd name="connsiteX5" fmla="*/ 592920 w 916770"/>
              <a:gd name="connsiteY5" fmla="*/ 553250 h 1140625"/>
              <a:gd name="connsiteX6" fmla="*/ 834220 w 916770"/>
              <a:gd name="connsiteY6" fmla="*/ 610400 h 1140625"/>
              <a:gd name="connsiteX7" fmla="*/ 916770 w 916770"/>
              <a:gd name="connsiteY7" fmla="*/ 991400 h 1140625"/>
              <a:gd name="connsiteX8" fmla="*/ 748495 w 916770"/>
              <a:gd name="connsiteY8" fmla="*/ 1007275 h 1140625"/>
              <a:gd name="connsiteX9" fmla="*/ 669120 w 916770"/>
              <a:gd name="connsiteY9" fmla="*/ 753275 h 1140625"/>
              <a:gd name="connsiteX10" fmla="*/ 491320 w 916770"/>
              <a:gd name="connsiteY10" fmla="*/ 712000 h 1140625"/>
              <a:gd name="connsiteX11" fmla="*/ 370491 w 916770"/>
              <a:gd name="connsiteY11" fmla="*/ 759714 h 1140625"/>
              <a:gd name="connsiteX12" fmla="*/ 154770 w 916770"/>
              <a:gd name="connsiteY12" fmla="*/ 1140625 h 1140625"/>
              <a:gd name="connsiteX13" fmla="*/ 0 w 916770"/>
              <a:gd name="connsiteY13" fmla="*/ 1067689 h 1140625"/>
              <a:gd name="connsiteX14" fmla="*/ 370670 w 916770"/>
              <a:gd name="connsiteY14" fmla="*/ 264325 h 1140625"/>
              <a:gd name="connsiteX15" fmla="*/ 352425 w 916770"/>
              <a:gd name="connsiteY15"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618320 w 916770"/>
              <a:gd name="connsiteY3" fmla="*/ 477050 h 1140625"/>
              <a:gd name="connsiteX4" fmla="*/ 637370 w 916770"/>
              <a:gd name="connsiteY4" fmla="*/ 461175 h 1140625"/>
              <a:gd name="connsiteX5" fmla="*/ 592920 w 916770"/>
              <a:gd name="connsiteY5" fmla="*/ 553250 h 1140625"/>
              <a:gd name="connsiteX6" fmla="*/ 834220 w 916770"/>
              <a:gd name="connsiteY6" fmla="*/ 610400 h 1140625"/>
              <a:gd name="connsiteX7" fmla="*/ 916770 w 916770"/>
              <a:gd name="connsiteY7" fmla="*/ 991400 h 1140625"/>
              <a:gd name="connsiteX8" fmla="*/ 748495 w 916770"/>
              <a:gd name="connsiteY8" fmla="*/ 1007275 h 1140625"/>
              <a:gd name="connsiteX9" fmla="*/ 669120 w 916770"/>
              <a:gd name="connsiteY9" fmla="*/ 753275 h 1140625"/>
              <a:gd name="connsiteX10" fmla="*/ 491320 w 916770"/>
              <a:gd name="connsiteY10" fmla="*/ 712000 h 1140625"/>
              <a:gd name="connsiteX11" fmla="*/ 370491 w 916770"/>
              <a:gd name="connsiteY11" fmla="*/ 759714 h 1140625"/>
              <a:gd name="connsiteX12" fmla="*/ 154770 w 916770"/>
              <a:gd name="connsiteY12" fmla="*/ 1140625 h 1140625"/>
              <a:gd name="connsiteX13" fmla="*/ 0 w 916770"/>
              <a:gd name="connsiteY13" fmla="*/ 1067689 h 1140625"/>
              <a:gd name="connsiteX14" fmla="*/ 370670 w 916770"/>
              <a:gd name="connsiteY14" fmla="*/ 264325 h 1140625"/>
              <a:gd name="connsiteX15" fmla="*/ 352425 w 916770"/>
              <a:gd name="connsiteY15"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618320 w 916770"/>
              <a:gd name="connsiteY3" fmla="*/ 477050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589745 w 916770"/>
              <a:gd name="connsiteY4" fmla="*/ 5405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792945 w 916770"/>
              <a:gd name="connsiteY5" fmla="*/ 5977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792945 w 916770"/>
              <a:gd name="connsiteY5" fmla="*/ 5977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586570 w 916770"/>
              <a:gd name="connsiteY1" fmla="*/ 38900 h 1140625"/>
              <a:gd name="connsiteX2" fmla="*/ 678466 w 916770"/>
              <a:gd name="connsiteY2" fmla="*/ 0 h 1140625"/>
              <a:gd name="connsiteX3" fmla="*/ 650070 w 916770"/>
              <a:gd name="connsiteY3" fmla="*/ 324650 h 1140625"/>
              <a:gd name="connsiteX4" fmla="*/ 567520 w 916770"/>
              <a:gd name="connsiteY4" fmla="*/ 492925 h 1140625"/>
              <a:gd name="connsiteX5" fmla="*/ 631020 w 916770"/>
              <a:gd name="connsiteY5" fmla="*/ 569125 h 1140625"/>
              <a:gd name="connsiteX6" fmla="*/ 792945 w 916770"/>
              <a:gd name="connsiteY6" fmla="*/ 597700 h 1140625"/>
              <a:gd name="connsiteX7" fmla="*/ 916770 w 916770"/>
              <a:gd name="connsiteY7" fmla="*/ 991400 h 1140625"/>
              <a:gd name="connsiteX8" fmla="*/ 748495 w 916770"/>
              <a:gd name="connsiteY8" fmla="*/ 1007275 h 1140625"/>
              <a:gd name="connsiteX9" fmla="*/ 669120 w 916770"/>
              <a:gd name="connsiteY9" fmla="*/ 753275 h 1140625"/>
              <a:gd name="connsiteX10" fmla="*/ 491320 w 916770"/>
              <a:gd name="connsiteY10" fmla="*/ 712000 h 1140625"/>
              <a:gd name="connsiteX11" fmla="*/ 370491 w 916770"/>
              <a:gd name="connsiteY11" fmla="*/ 759714 h 1140625"/>
              <a:gd name="connsiteX12" fmla="*/ 154770 w 916770"/>
              <a:gd name="connsiteY12" fmla="*/ 1140625 h 1140625"/>
              <a:gd name="connsiteX13" fmla="*/ 0 w 916770"/>
              <a:gd name="connsiteY13" fmla="*/ 1067689 h 1140625"/>
              <a:gd name="connsiteX14" fmla="*/ 370670 w 916770"/>
              <a:gd name="connsiteY14" fmla="*/ 264325 h 1140625"/>
              <a:gd name="connsiteX15" fmla="*/ 352425 w 916770"/>
              <a:gd name="connsiteY15" fmla="*/ 142875 h 1140625"/>
              <a:gd name="connsiteX0" fmla="*/ 352425 w 916770"/>
              <a:gd name="connsiteY0" fmla="*/ 148425 h 1146175"/>
              <a:gd name="connsiteX1" fmla="*/ 316695 w 916770"/>
              <a:gd name="connsiteY1" fmla="*/ 0 h 1146175"/>
              <a:gd name="connsiteX2" fmla="*/ 678466 w 916770"/>
              <a:gd name="connsiteY2" fmla="*/ 5550 h 1146175"/>
              <a:gd name="connsiteX3" fmla="*/ 650070 w 916770"/>
              <a:gd name="connsiteY3" fmla="*/ 330200 h 1146175"/>
              <a:gd name="connsiteX4" fmla="*/ 567520 w 916770"/>
              <a:gd name="connsiteY4" fmla="*/ 498475 h 1146175"/>
              <a:gd name="connsiteX5" fmla="*/ 631020 w 916770"/>
              <a:gd name="connsiteY5" fmla="*/ 574675 h 1146175"/>
              <a:gd name="connsiteX6" fmla="*/ 792945 w 916770"/>
              <a:gd name="connsiteY6" fmla="*/ 603250 h 1146175"/>
              <a:gd name="connsiteX7" fmla="*/ 916770 w 916770"/>
              <a:gd name="connsiteY7" fmla="*/ 996950 h 1146175"/>
              <a:gd name="connsiteX8" fmla="*/ 748495 w 916770"/>
              <a:gd name="connsiteY8" fmla="*/ 1012825 h 1146175"/>
              <a:gd name="connsiteX9" fmla="*/ 669120 w 916770"/>
              <a:gd name="connsiteY9" fmla="*/ 758825 h 1146175"/>
              <a:gd name="connsiteX10" fmla="*/ 491320 w 916770"/>
              <a:gd name="connsiteY10" fmla="*/ 717550 h 1146175"/>
              <a:gd name="connsiteX11" fmla="*/ 370491 w 916770"/>
              <a:gd name="connsiteY11" fmla="*/ 765264 h 1146175"/>
              <a:gd name="connsiteX12" fmla="*/ 154770 w 916770"/>
              <a:gd name="connsiteY12" fmla="*/ 1146175 h 1146175"/>
              <a:gd name="connsiteX13" fmla="*/ 0 w 916770"/>
              <a:gd name="connsiteY13" fmla="*/ 1073239 h 1146175"/>
              <a:gd name="connsiteX14" fmla="*/ 370670 w 916770"/>
              <a:gd name="connsiteY14" fmla="*/ 269875 h 1146175"/>
              <a:gd name="connsiteX15" fmla="*/ 352425 w 916770"/>
              <a:gd name="connsiteY15" fmla="*/ 148425 h 1146175"/>
              <a:gd name="connsiteX0" fmla="*/ 352425 w 916770"/>
              <a:gd name="connsiteY0" fmla="*/ 148425 h 1146175"/>
              <a:gd name="connsiteX1" fmla="*/ 329395 w 916770"/>
              <a:gd name="connsiteY1" fmla="*/ 79375 h 1146175"/>
              <a:gd name="connsiteX2" fmla="*/ 316695 w 916770"/>
              <a:gd name="connsiteY2" fmla="*/ 0 h 1146175"/>
              <a:gd name="connsiteX3" fmla="*/ 678466 w 916770"/>
              <a:gd name="connsiteY3" fmla="*/ 5550 h 1146175"/>
              <a:gd name="connsiteX4" fmla="*/ 650070 w 916770"/>
              <a:gd name="connsiteY4" fmla="*/ 330200 h 1146175"/>
              <a:gd name="connsiteX5" fmla="*/ 567520 w 916770"/>
              <a:gd name="connsiteY5" fmla="*/ 498475 h 1146175"/>
              <a:gd name="connsiteX6" fmla="*/ 631020 w 916770"/>
              <a:gd name="connsiteY6" fmla="*/ 574675 h 1146175"/>
              <a:gd name="connsiteX7" fmla="*/ 792945 w 916770"/>
              <a:gd name="connsiteY7" fmla="*/ 603250 h 1146175"/>
              <a:gd name="connsiteX8" fmla="*/ 916770 w 916770"/>
              <a:gd name="connsiteY8" fmla="*/ 996950 h 1146175"/>
              <a:gd name="connsiteX9" fmla="*/ 748495 w 916770"/>
              <a:gd name="connsiteY9" fmla="*/ 1012825 h 1146175"/>
              <a:gd name="connsiteX10" fmla="*/ 669120 w 916770"/>
              <a:gd name="connsiteY10" fmla="*/ 758825 h 1146175"/>
              <a:gd name="connsiteX11" fmla="*/ 491320 w 916770"/>
              <a:gd name="connsiteY11" fmla="*/ 717550 h 1146175"/>
              <a:gd name="connsiteX12" fmla="*/ 370491 w 916770"/>
              <a:gd name="connsiteY12" fmla="*/ 765264 h 1146175"/>
              <a:gd name="connsiteX13" fmla="*/ 154770 w 916770"/>
              <a:gd name="connsiteY13" fmla="*/ 1146175 h 1146175"/>
              <a:gd name="connsiteX14" fmla="*/ 0 w 916770"/>
              <a:gd name="connsiteY14" fmla="*/ 1073239 h 1146175"/>
              <a:gd name="connsiteX15" fmla="*/ 370670 w 916770"/>
              <a:gd name="connsiteY15" fmla="*/ 269875 h 1146175"/>
              <a:gd name="connsiteX16" fmla="*/ 352425 w 916770"/>
              <a:gd name="connsiteY16" fmla="*/ 148425 h 1146175"/>
              <a:gd name="connsiteX0" fmla="*/ 352425 w 916770"/>
              <a:gd name="connsiteY0" fmla="*/ 148425 h 1146175"/>
              <a:gd name="connsiteX1" fmla="*/ 275420 w 916770"/>
              <a:gd name="connsiteY1" fmla="*/ 139700 h 1146175"/>
              <a:gd name="connsiteX2" fmla="*/ 316695 w 916770"/>
              <a:gd name="connsiteY2" fmla="*/ 0 h 1146175"/>
              <a:gd name="connsiteX3" fmla="*/ 678466 w 916770"/>
              <a:gd name="connsiteY3" fmla="*/ 5550 h 1146175"/>
              <a:gd name="connsiteX4" fmla="*/ 650070 w 916770"/>
              <a:gd name="connsiteY4" fmla="*/ 330200 h 1146175"/>
              <a:gd name="connsiteX5" fmla="*/ 567520 w 916770"/>
              <a:gd name="connsiteY5" fmla="*/ 498475 h 1146175"/>
              <a:gd name="connsiteX6" fmla="*/ 631020 w 916770"/>
              <a:gd name="connsiteY6" fmla="*/ 574675 h 1146175"/>
              <a:gd name="connsiteX7" fmla="*/ 792945 w 916770"/>
              <a:gd name="connsiteY7" fmla="*/ 603250 h 1146175"/>
              <a:gd name="connsiteX8" fmla="*/ 916770 w 916770"/>
              <a:gd name="connsiteY8" fmla="*/ 996950 h 1146175"/>
              <a:gd name="connsiteX9" fmla="*/ 748495 w 916770"/>
              <a:gd name="connsiteY9" fmla="*/ 1012825 h 1146175"/>
              <a:gd name="connsiteX10" fmla="*/ 669120 w 916770"/>
              <a:gd name="connsiteY10" fmla="*/ 758825 h 1146175"/>
              <a:gd name="connsiteX11" fmla="*/ 491320 w 916770"/>
              <a:gd name="connsiteY11" fmla="*/ 717550 h 1146175"/>
              <a:gd name="connsiteX12" fmla="*/ 370491 w 916770"/>
              <a:gd name="connsiteY12" fmla="*/ 765264 h 1146175"/>
              <a:gd name="connsiteX13" fmla="*/ 154770 w 916770"/>
              <a:gd name="connsiteY13" fmla="*/ 1146175 h 1146175"/>
              <a:gd name="connsiteX14" fmla="*/ 0 w 916770"/>
              <a:gd name="connsiteY14" fmla="*/ 1073239 h 1146175"/>
              <a:gd name="connsiteX15" fmla="*/ 370670 w 916770"/>
              <a:gd name="connsiteY15" fmla="*/ 269875 h 1146175"/>
              <a:gd name="connsiteX16" fmla="*/ 352425 w 916770"/>
              <a:gd name="connsiteY16" fmla="*/ 148425 h 1146175"/>
              <a:gd name="connsiteX0" fmla="*/ 352425 w 916770"/>
              <a:gd name="connsiteY0" fmla="*/ 148425 h 1146175"/>
              <a:gd name="connsiteX1" fmla="*/ 275420 w 916770"/>
              <a:gd name="connsiteY1" fmla="*/ 139700 h 1146175"/>
              <a:gd name="connsiteX2" fmla="*/ 307170 w 916770"/>
              <a:gd name="connsiteY2" fmla="*/ 47625 h 1146175"/>
              <a:gd name="connsiteX3" fmla="*/ 316695 w 916770"/>
              <a:gd name="connsiteY3" fmla="*/ 0 h 1146175"/>
              <a:gd name="connsiteX4" fmla="*/ 678466 w 916770"/>
              <a:gd name="connsiteY4" fmla="*/ 5550 h 1146175"/>
              <a:gd name="connsiteX5" fmla="*/ 650070 w 916770"/>
              <a:gd name="connsiteY5" fmla="*/ 330200 h 1146175"/>
              <a:gd name="connsiteX6" fmla="*/ 567520 w 916770"/>
              <a:gd name="connsiteY6" fmla="*/ 498475 h 1146175"/>
              <a:gd name="connsiteX7" fmla="*/ 631020 w 916770"/>
              <a:gd name="connsiteY7" fmla="*/ 574675 h 1146175"/>
              <a:gd name="connsiteX8" fmla="*/ 792945 w 916770"/>
              <a:gd name="connsiteY8" fmla="*/ 603250 h 1146175"/>
              <a:gd name="connsiteX9" fmla="*/ 916770 w 916770"/>
              <a:gd name="connsiteY9" fmla="*/ 996950 h 1146175"/>
              <a:gd name="connsiteX10" fmla="*/ 748495 w 916770"/>
              <a:gd name="connsiteY10" fmla="*/ 1012825 h 1146175"/>
              <a:gd name="connsiteX11" fmla="*/ 669120 w 916770"/>
              <a:gd name="connsiteY11" fmla="*/ 758825 h 1146175"/>
              <a:gd name="connsiteX12" fmla="*/ 491320 w 916770"/>
              <a:gd name="connsiteY12" fmla="*/ 717550 h 1146175"/>
              <a:gd name="connsiteX13" fmla="*/ 370491 w 916770"/>
              <a:gd name="connsiteY13" fmla="*/ 765264 h 1146175"/>
              <a:gd name="connsiteX14" fmla="*/ 154770 w 916770"/>
              <a:gd name="connsiteY14" fmla="*/ 1146175 h 1146175"/>
              <a:gd name="connsiteX15" fmla="*/ 0 w 916770"/>
              <a:gd name="connsiteY15" fmla="*/ 1073239 h 1146175"/>
              <a:gd name="connsiteX16" fmla="*/ 370670 w 916770"/>
              <a:gd name="connsiteY16" fmla="*/ 269875 h 1146175"/>
              <a:gd name="connsiteX17" fmla="*/ 352425 w 916770"/>
              <a:gd name="connsiteY17" fmla="*/ 148425 h 1146175"/>
              <a:gd name="connsiteX0" fmla="*/ 352425 w 916770"/>
              <a:gd name="connsiteY0" fmla="*/ 148425 h 1146175"/>
              <a:gd name="connsiteX1" fmla="*/ 275420 w 916770"/>
              <a:gd name="connsiteY1" fmla="*/ 139700 h 1146175"/>
              <a:gd name="connsiteX2" fmla="*/ 170645 w 916770"/>
              <a:gd name="connsiteY2" fmla="*/ 53975 h 1146175"/>
              <a:gd name="connsiteX3" fmla="*/ 316695 w 916770"/>
              <a:gd name="connsiteY3" fmla="*/ 0 h 1146175"/>
              <a:gd name="connsiteX4" fmla="*/ 678466 w 916770"/>
              <a:gd name="connsiteY4" fmla="*/ 5550 h 1146175"/>
              <a:gd name="connsiteX5" fmla="*/ 650070 w 916770"/>
              <a:gd name="connsiteY5" fmla="*/ 330200 h 1146175"/>
              <a:gd name="connsiteX6" fmla="*/ 567520 w 916770"/>
              <a:gd name="connsiteY6" fmla="*/ 498475 h 1146175"/>
              <a:gd name="connsiteX7" fmla="*/ 631020 w 916770"/>
              <a:gd name="connsiteY7" fmla="*/ 574675 h 1146175"/>
              <a:gd name="connsiteX8" fmla="*/ 792945 w 916770"/>
              <a:gd name="connsiteY8" fmla="*/ 603250 h 1146175"/>
              <a:gd name="connsiteX9" fmla="*/ 916770 w 916770"/>
              <a:gd name="connsiteY9" fmla="*/ 996950 h 1146175"/>
              <a:gd name="connsiteX10" fmla="*/ 748495 w 916770"/>
              <a:gd name="connsiteY10" fmla="*/ 1012825 h 1146175"/>
              <a:gd name="connsiteX11" fmla="*/ 669120 w 916770"/>
              <a:gd name="connsiteY11" fmla="*/ 758825 h 1146175"/>
              <a:gd name="connsiteX12" fmla="*/ 491320 w 916770"/>
              <a:gd name="connsiteY12" fmla="*/ 717550 h 1146175"/>
              <a:gd name="connsiteX13" fmla="*/ 370491 w 916770"/>
              <a:gd name="connsiteY13" fmla="*/ 765264 h 1146175"/>
              <a:gd name="connsiteX14" fmla="*/ 154770 w 916770"/>
              <a:gd name="connsiteY14" fmla="*/ 1146175 h 1146175"/>
              <a:gd name="connsiteX15" fmla="*/ 0 w 916770"/>
              <a:gd name="connsiteY15" fmla="*/ 1073239 h 1146175"/>
              <a:gd name="connsiteX16" fmla="*/ 370670 w 916770"/>
              <a:gd name="connsiteY16" fmla="*/ 269875 h 1146175"/>
              <a:gd name="connsiteX17" fmla="*/ 352425 w 916770"/>
              <a:gd name="connsiteY17" fmla="*/ 148425 h 1146175"/>
              <a:gd name="connsiteX0" fmla="*/ 352425 w 916770"/>
              <a:gd name="connsiteY0" fmla="*/ 148425 h 1146175"/>
              <a:gd name="connsiteX1" fmla="*/ 275420 w 916770"/>
              <a:gd name="connsiteY1" fmla="*/ 139700 h 1146175"/>
              <a:gd name="connsiteX2" fmla="*/ 243670 w 916770"/>
              <a:gd name="connsiteY2" fmla="*/ 111125 h 1146175"/>
              <a:gd name="connsiteX3" fmla="*/ 170645 w 916770"/>
              <a:gd name="connsiteY3" fmla="*/ 53975 h 1146175"/>
              <a:gd name="connsiteX4" fmla="*/ 316695 w 916770"/>
              <a:gd name="connsiteY4" fmla="*/ 0 h 1146175"/>
              <a:gd name="connsiteX5" fmla="*/ 678466 w 916770"/>
              <a:gd name="connsiteY5" fmla="*/ 5550 h 1146175"/>
              <a:gd name="connsiteX6" fmla="*/ 650070 w 916770"/>
              <a:gd name="connsiteY6" fmla="*/ 330200 h 1146175"/>
              <a:gd name="connsiteX7" fmla="*/ 567520 w 916770"/>
              <a:gd name="connsiteY7" fmla="*/ 498475 h 1146175"/>
              <a:gd name="connsiteX8" fmla="*/ 631020 w 916770"/>
              <a:gd name="connsiteY8" fmla="*/ 574675 h 1146175"/>
              <a:gd name="connsiteX9" fmla="*/ 792945 w 916770"/>
              <a:gd name="connsiteY9" fmla="*/ 603250 h 1146175"/>
              <a:gd name="connsiteX10" fmla="*/ 916770 w 916770"/>
              <a:gd name="connsiteY10" fmla="*/ 996950 h 1146175"/>
              <a:gd name="connsiteX11" fmla="*/ 748495 w 916770"/>
              <a:gd name="connsiteY11" fmla="*/ 1012825 h 1146175"/>
              <a:gd name="connsiteX12" fmla="*/ 669120 w 916770"/>
              <a:gd name="connsiteY12" fmla="*/ 758825 h 1146175"/>
              <a:gd name="connsiteX13" fmla="*/ 491320 w 916770"/>
              <a:gd name="connsiteY13" fmla="*/ 717550 h 1146175"/>
              <a:gd name="connsiteX14" fmla="*/ 370491 w 916770"/>
              <a:gd name="connsiteY14" fmla="*/ 765264 h 1146175"/>
              <a:gd name="connsiteX15" fmla="*/ 154770 w 916770"/>
              <a:gd name="connsiteY15" fmla="*/ 1146175 h 1146175"/>
              <a:gd name="connsiteX16" fmla="*/ 0 w 916770"/>
              <a:gd name="connsiteY16" fmla="*/ 1073239 h 1146175"/>
              <a:gd name="connsiteX17" fmla="*/ 370670 w 916770"/>
              <a:gd name="connsiteY17" fmla="*/ 269875 h 1146175"/>
              <a:gd name="connsiteX18" fmla="*/ 352425 w 916770"/>
              <a:gd name="connsiteY18"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170645 w 916770"/>
              <a:gd name="connsiteY3" fmla="*/ 53975 h 1146175"/>
              <a:gd name="connsiteX4" fmla="*/ 316695 w 916770"/>
              <a:gd name="connsiteY4" fmla="*/ 0 h 1146175"/>
              <a:gd name="connsiteX5" fmla="*/ 678466 w 916770"/>
              <a:gd name="connsiteY5" fmla="*/ 5550 h 1146175"/>
              <a:gd name="connsiteX6" fmla="*/ 650070 w 916770"/>
              <a:gd name="connsiteY6" fmla="*/ 330200 h 1146175"/>
              <a:gd name="connsiteX7" fmla="*/ 567520 w 916770"/>
              <a:gd name="connsiteY7" fmla="*/ 498475 h 1146175"/>
              <a:gd name="connsiteX8" fmla="*/ 631020 w 916770"/>
              <a:gd name="connsiteY8" fmla="*/ 574675 h 1146175"/>
              <a:gd name="connsiteX9" fmla="*/ 792945 w 916770"/>
              <a:gd name="connsiteY9" fmla="*/ 603250 h 1146175"/>
              <a:gd name="connsiteX10" fmla="*/ 916770 w 916770"/>
              <a:gd name="connsiteY10" fmla="*/ 996950 h 1146175"/>
              <a:gd name="connsiteX11" fmla="*/ 748495 w 916770"/>
              <a:gd name="connsiteY11" fmla="*/ 1012825 h 1146175"/>
              <a:gd name="connsiteX12" fmla="*/ 669120 w 916770"/>
              <a:gd name="connsiteY12" fmla="*/ 758825 h 1146175"/>
              <a:gd name="connsiteX13" fmla="*/ 491320 w 916770"/>
              <a:gd name="connsiteY13" fmla="*/ 717550 h 1146175"/>
              <a:gd name="connsiteX14" fmla="*/ 370491 w 916770"/>
              <a:gd name="connsiteY14" fmla="*/ 765264 h 1146175"/>
              <a:gd name="connsiteX15" fmla="*/ 154770 w 916770"/>
              <a:gd name="connsiteY15" fmla="*/ 1146175 h 1146175"/>
              <a:gd name="connsiteX16" fmla="*/ 0 w 916770"/>
              <a:gd name="connsiteY16" fmla="*/ 1073239 h 1146175"/>
              <a:gd name="connsiteX17" fmla="*/ 370670 w 916770"/>
              <a:gd name="connsiteY17" fmla="*/ 269875 h 1146175"/>
              <a:gd name="connsiteX18" fmla="*/ 352425 w 916770"/>
              <a:gd name="connsiteY18"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164295 w 916770"/>
              <a:gd name="connsiteY3" fmla="*/ 127000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88095 w 916770"/>
              <a:gd name="connsiteY3" fmla="*/ 17462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75395 w 916770"/>
              <a:gd name="connsiteY3" fmla="*/ 18097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75395 w 916770"/>
              <a:gd name="connsiteY3" fmla="*/ 18097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75395 w 916770"/>
              <a:gd name="connsiteY3" fmla="*/ 18097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75395 w 916770"/>
              <a:gd name="connsiteY3" fmla="*/ 18097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63594 h 1161344"/>
              <a:gd name="connsiteX1" fmla="*/ 275420 w 916770"/>
              <a:gd name="connsiteY1" fmla="*/ 154869 h 1161344"/>
              <a:gd name="connsiteX2" fmla="*/ 167470 w 916770"/>
              <a:gd name="connsiteY2" fmla="*/ 297744 h 1161344"/>
              <a:gd name="connsiteX3" fmla="*/ 75395 w 916770"/>
              <a:gd name="connsiteY3" fmla="*/ 196144 h 1161344"/>
              <a:gd name="connsiteX4" fmla="*/ 170645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75395 w 916770"/>
              <a:gd name="connsiteY3" fmla="*/ 196144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75395 w 916770"/>
              <a:gd name="connsiteY3" fmla="*/ 196144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75395 w 916770"/>
              <a:gd name="connsiteY3" fmla="*/ 196144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07220 w 916770"/>
              <a:gd name="connsiteY7" fmla="*/ 291394 h 1161344"/>
              <a:gd name="connsiteX8" fmla="*/ 650070 w 916770"/>
              <a:gd name="connsiteY8" fmla="*/ 345369 h 1161344"/>
              <a:gd name="connsiteX9" fmla="*/ 567520 w 916770"/>
              <a:gd name="connsiteY9" fmla="*/ 513644 h 1161344"/>
              <a:gd name="connsiteX10" fmla="*/ 631020 w 916770"/>
              <a:gd name="connsiteY10" fmla="*/ 589844 h 1161344"/>
              <a:gd name="connsiteX11" fmla="*/ 792945 w 916770"/>
              <a:gd name="connsiteY11" fmla="*/ 618419 h 1161344"/>
              <a:gd name="connsiteX12" fmla="*/ 916770 w 916770"/>
              <a:gd name="connsiteY12" fmla="*/ 1012119 h 1161344"/>
              <a:gd name="connsiteX13" fmla="*/ 748495 w 916770"/>
              <a:gd name="connsiteY13" fmla="*/ 1027994 h 1161344"/>
              <a:gd name="connsiteX14" fmla="*/ 669120 w 916770"/>
              <a:gd name="connsiteY14" fmla="*/ 773994 h 1161344"/>
              <a:gd name="connsiteX15" fmla="*/ 491320 w 916770"/>
              <a:gd name="connsiteY15" fmla="*/ 732719 h 1161344"/>
              <a:gd name="connsiteX16" fmla="*/ 370491 w 916770"/>
              <a:gd name="connsiteY16" fmla="*/ 780433 h 1161344"/>
              <a:gd name="connsiteX17" fmla="*/ 154770 w 916770"/>
              <a:gd name="connsiteY17" fmla="*/ 1161344 h 1161344"/>
              <a:gd name="connsiteX18" fmla="*/ 0 w 916770"/>
              <a:gd name="connsiteY18" fmla="*/ 1088408 h 1161344"/>
              <a:gd name="connsiteX19" fmla="*/ 370670 w 916770"/>
              <a:gd name="connsiteY19" fmla="*/ 285044 h 1161344"/>
              <a:gd name="connsiteX20" fmla="*/ 352425 w 916770"/>
              <a:gd name="connsiteY20"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19920 w 916770"/>
              <a:gd name="connsiteY7" fmla="*/ 313619 h 1161344"/>
              <a:gd name="connsiteX8" fmla="*/ 650070 w 916770"/>
              <a:gd name="connsiteY8" fmla="*/ 345369 h 1161344"/>
              <a:gd name="connsiteX9" fmla="*/ 567520 w 916770"/>
              <a:gd name="connsiteY9" fmla="*/ 513644 h 1161344"/>
              <a:gd name="connsiteX10" fmla="*/ 631020 w 916770"/>
              <a:gd name="connsiteY10" fmla="*/ 589844 h 1161344"/>
              <a:gd name="connsiteX11" fmla="*/ 792945 w 916770"/>
              <a:gd name="connsiteY11" fmla="*/ 618419 h 1161344"/>
              <a:gd name="connsiteX12" fmla="*/ 916770 w 916770"/>
              <a:gd name="connsiteY12" fmla="*/ 1012119 h 1161344"/>
              <a:gd name="connsiteX13" fmla="*/ 748495 w 916770"/>
              <a:gd name="connsiteY13" fmla="*/ 1027994 h 1161344"/>
              <a:gd name="connsiteX14" fmla="*/ 669120 w 916770"/>
              <a:gd name="connsiteY14" fmla="*/ 773994 h 1161344"/>
              <a:gd name="connsiteX15" fmla="*/ 491320 w 916770"/>
              <a:gd name="connsiteY15" fmla="*/ 732719 h 1161344"/>
              <a:gd name="connsiteX16" fmla="*/ 370491 w 916770"/>
              <a:gd name="connsiteY16" fmla="*/ 780433 h 1161344"/>
              <a:gd name="connsiteX17" fmla="*/ 154770 w 916770"/>
              <a:gd name="connsiteY17" fmla="*/ 1161344 h 1161344"/>
              <a:gd name="connsiteX18" fmla="*/ 0 w 916770"/>
              <a:gd name="connsiteY18" fmla="*/ 1088408 h 1161344"/>
              <a:gd name="connsiteX19" fmla="*/ 370670 w 916770"/>
              <a:gd name="connsiteY19" fmla="*/ 285044 h 1161344"/>
              <a:gd name="connsiteX20" fmla="*/ 352425 w 916770"/>
              <a:gd name="connsiteY20"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19920 w 916770"/>
              <a:gd name="connsiteY7" fmla="*/ 313619 h 1161344"/>
              <a:gd name="connsiteX8" fmla="*/ 650070 w 916770"/>
              <a:gd name="connsiteY8" fmla="*/ 345369 h 1161344"/>
              <a:gd name="connsiteX9" fmla="*/ 567520 w 916770"/>
              <a:gd name="connsiteY9" fmla="*/ 513644 h 1161344"/>
              <a:gd name="connsiteX10" fmla="*/ 631020 w 916770"/>
              <a:gd name="connsiteY10" fmla="*/ 589844 h 1161344"/>
              <a:gd name="connsiteX11" fmla="*/ 792945 w 916770"/>
              <a:gd name="connsiteY11" fmla="*/ 618419 h 1161344"/>
              <a:gd name="connsiteX12" fmla="*/ 916770 w 916770"/>
              <a:gd name="connsiteY12" fmla="*/ 1012119 h 1161344"/>
              <a:gd name="connsiteX13" fmla="*/ 748495 w 916770"/>
              <a:gd name="connsiteY13" fmla="*/ 1027994 h 1161344"/>
              <a:gd name="connsiteX14" fmla="*/ 669120 w 916770"/>
              <a:gd name="connsiteY14" fmla="*/ 773994 h 1161344"/>
              <a:gd name="connsiteX15" fmla="*/ 491320 w 916770"/>
              <a:gd name="connsiteY15" fmla="*/ 732719 h 1161344"/>
              <a:gd name="connsiteX16" fmla="*/ 370491 w 916770"/>
              <a:gd name="connsiteY16" fmla="*/ 780433 h 1161344"/>
              <a:gd name="connsiteX17" fmla="*/ 154770 w 916770"/>
              <a:gd name="connsiteY17" fmla="*/ 1161344 h 1161344"/>
              <a:gd name="connsiteX18" fmla="*/ 0 w 916770"/>
              <a:gd name="connsiteY18" fmla="*/ 1088408 h 1161344"/>
              <a:gd name="connsiteX19" fmla="*/ 370670 w 916770"/>
              <a:gd name="connsiteY19" fmla="*/ 285044 h 1161344"/>
              <a:gd name="connsiteX20" fmla="*/ 352425 w 916770"/>
              <a:gd name="connsiteY20"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19920 w 916770"/>
              <a:gd name="connsiteY7" fmla="*/ 313619 h 1161344"/>
              <a:gd name="connsiteX8" fmla="*/ 650070 w 916770"/>
              <a:gd name="connsiteY8" fmla="*/ 345369 h 1161344"/>
              <a:gd name="connsiteX9" fmla="*/ 567520 w 916770"/>
              <a:gd name="connsiteY9" fmla="*/ 513644 h 1161344"/>
              <a:gd name="connsiteX10" fmla="*/ 631020 w 916770"/>
              <a:gd name="connsiteY10" fmla="*/ 589844 h 1161344"/>
              <a:gd name="connsiteX11" fmla="*/ 792945 w 916770"/>
              <a:gd name="connsiteY11" fmla="*/ 618419 h 1161344"/>
              <a:gd name="connsiteX12" fmla="*/ 916770 w 916770"/>
              <a:gd name="connsiteY12" fmla="*/ 1012119 h 1161344"/>
              <a:gd name="connsiteX13" fmla="*/ 748495 w 916770"/>
              <a:gd name="connsiteY13" fmla="*/ 1027994 h 1161344"/>
              <a:gd name="connsiteX14" fmla="*/ 669120 w 916770"/>
              <a:gd name="connsiteY14" fmla="*/ 773994 h 1161344"/>
              <a:gd name="connsiteX15" fmla="*/ 491320 w 916770"/>
              <a:gd name="connsiteY15" fmla="*/ 732719 h 1161344"/>
              <a:gd name="connsiteX16" fmla="*/ 370491 w 916770"/>
              <a:gd name="connsiteY16" fmla="*/ 780433 h 1161344"/>
              <a:gd name="connsiteX17" fmla="*/ 154770 w 916770"/>
              <a:gd name="connsiteY17" fmla="*/ 1161344 h 1161344"/>
              <a:gd name="connsiteX18" fmla="*/ 0 w 916770"/>
              <a:gd name="connsiteY18" fmla="*/ 1088408 h 1161344"/>
              <a:gd name="connsiteX19" fmla="*/ 370670 w 916770"/>
              <a:gd name="connsiteY19" fmla="*/ 285044 h 1161344"/>
              <a:gd name="connsiteX20" fmla="*/ 352425 w 916770"/>
              <a:gd name="connsiteY20"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67545 w 916770"/>
              <a:gd name="connsiteY7" fmla="*/ 253294 h 1161344"/>
              <a:gd name="connsiteX8" fmla="*/ 719920 w 916770"/>
              <a:gd name="connsiteY8" fmla="*/ 313619 h 1161344"/>
              <a:gd name="connsiteX9" fmla="*/ 650070 w 916770"/>
              <a:gd name="connsiteY9" fmla="*/ 345369 h 1161344"/>
              <a:gd name="connsiteX10" fmla="*/ 567520 w 916770"/>
              <a:gd name="connsiteY10" fmla="*/ 513644 h 1161344"/>
              <a:gd name="connsiteX11" fmla="*/ 631020 w 916770"/>
              <a:gd name="connsiteY11" fmla="*/ 589844 h 1161344"/>
              <a:gd name="connsiteX12" fmla="*/ 792945 w 916770"/>
              <a:gd name="connsiteY12" fmla="*/ 618419 h 1161344"/>
              <a:gd name="connsiteX13" fmla="*/ 916770 w 916770"/>
              <a:gd name="connsiteY13" fmla="*/ 1012119 h 1161344"/>
              <a:gd name="connsiteX14" fmla="*/ 748495 w 916770"/>
              <a:gd name="connsiteY14" fmla="*/ 1027994 h 1161344"/>
              <a:gd name="connsiteX15" fmla="*/ 669120 w 916770"/>
              <a:gd name="connsiteY15" fmla="*/ 773994 h 1161344"/>
              <a:gd name="connsiteX16" fmla="*/ 491320 w 916770"/>
              <a:gd name="connsiteY16" fmla="*/ 732719 h 1161344"/>
              <a:gd name="connsiteX17" fmla="*/ 370491 w 916770"/>
              <a:gd name="connsiteY17" fmla="*/ 780433 h 1161344"/>
              <a:gd name="connsiteX18" fmla="*/ 154770 w 916770"/>
              <a:gd name="connsiteY18" fmla="*/ 1161344 h 1161344"/>
              <a:gd name="connsiteX19" fmla="*/ 0 w 916770"/>
              <a:gd name="connsiteY19" fmla="*/ 1088408 h 1161344"/>
              <a:gd name="connsiteX20" fmla="*/ 370670 w 916770"/>
              <a:gd name="connsiteY20" fmla="*/ 285044 h 1161344"/>
              <a:gd name="connsiteX21" fmla="*/ 352425 w 916770"/>
              <a:gd name="connsiteY21"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19920 w 916770"/>
              <a:gd name="connsiteY8" fmla="*/ 313619 h 1161344"/>
              <a:gd name="connsiteX9" fmla="*/ 650070 w 916770"/>
              <a:gd name="connsiteY9" fmla="*/ 345369 h 1161344"/>
              <a:gd name="connsiteX10" fmla="*/ 567520 w 916770"/>
              <a:gd name="connsiteY10" fmla="*/ 513644 h 1161344"/>
              <a:gd name="connsiteX11" fmla="*/ 631020 w 916770"/>
              <a:gd name="connsiteY11" fmla="*/ 589844 h 1161344"/>
              <a:gd name="connsiteX12" fmla="*/ 792945 w 916770"/>
              <a:gd name="connsiteY12" fmla="*/ 618419 h 1161344"/>
              <a:gd name="connsiteX13" fmla="*/ 916770 w 916770"/>
              <a:gd name="connsiteY13" fmla="*/ 1012119 h 1161344"/>
              <a:gd name="connsiteX14" fmla="*/ 748495 w 916770"/>
              <a:gd name="connsiteY14" fmla="*/ 1027994 h 1161344"/>
              <a:gd name="connsiteX15" fmla="*/ 669120 w 916770"/>
              <a:gd name="connsiteY15" fmla="*/ 773994 h 1161344"/>
              <a:gd name="connsiteX16" fmla="*/ 491320 w 916770"/>
              <a:gd name="connsiteY16" fmla="*/ 732719 h 1161344"/>
              <a:gd name="connsiteX17" fmla="*/ 370491 w 916770"/>
              <a:gd name="connsiteY17" fmla="*/ 780433 h 1161344"/>
              <a:gd name="connsiteX18" fmla="*/ 154770 w 916770"/>
              <a:gd name="connsiteY18" fmla="*/ 1161344 h 1161344"/>
              <a:gd name="connsiteX19" fmla="*/ 0 w 916770"/>
              <a:gd name="connsiteY19" fmla="*/ 1088408 h 1161344"/>
              <a:gd name="connsiteX20" fmla="*/ 370670 w 916770"/>
              <a:gd name="connsiteY20" fmla="*/ 285044 h 1161344"/>
              <a:gd name="connsiteX21" fmla="*/ 352425 w 916770"/>
              <a:gd name="connsiteY21"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83420 w 916770"/>
              <a:gd name="connsiteY8" fmla="*/ 313619 h 1161344"/>
              <a:gd name="connsiteX9" fmla="*/ 719920 w 916770"/>
              <a:gd name="connsiteY9" fmla="*/ 313619 h 1161344"/>
              <a:gd name="connsiteX10" fmla="*/ 650070 w 916770"/>
              <a:gd name="connsiteY10" fmla="*/ 345369 h 1161344"/>
              <a:gd name="connsiteX11" fmla="*/ 567520 w 916770"/>
              <a:gd name="connsiteY11" fmla="*/ 513644 h 1161344"/>
              <a:gd name="connsiteX12" fmla="*/ 631020 w 916770"/>
              <a:gd name="connsiteY12" fmla="*/ 589844 h 1161344"/>
              <a:gd name="connsiteX13" fmla="*/ 792945 w 916770"/>
              <a:gd name="connsiteY13" fmla="*/ 618419 h 1161344"/>
              <a:gd name="connsiteX14" fmla="*/ 916770 w 916770"/>
              <a:gd name="connsiteY14" fmla="*/ 1012119 h 1161344"/>
              <a:gd name="connsiteX15" fmla="*/ 748495 w 916770"/>
              <a:gd name="connsiteY15" fmla="*/ 1027994 h 1161344"/>
              <a:gd name="connsiteX16" fmla="*/ 669120 w 916770"/>
              <a:gd name="connsiteY16" fmla="*/ 773994 h 1161344"/>
              <a:gd name="connsiteX17" fmla="*/ 491320 w 916770"/>
              <a:gd name="connsiteY17" fmla="*/ 732719 h 1161344"/>
              <a:gd name="connsiteX18" fmla="*/ 370491 w 916770"/>
              <a:gd name="connsiteY18" fmla="*/ 780433 h 1161344"/>
              <a:gd name="connsiteX19" fmla="*/ 154770 w 916770"/>
              <a:gd name="connsiteY19" fmla="*/ 1161344 h 1161344"/>
              <a:gd name="connsiteX20" fmla="*/ 0 w 916770"/>
              <a:gd name="connsiteY20" fmla="*/ 1088408 h 1161344"/>
              <a:gd name="connsiteX21" fmla="*/ 370670 w 916770"/>
              <a:gd name="connsiteY21" fmla="*/ 285044 h 1161344"/>
              <a:gd name="connsiteX22" fmla="*/ 352425 w 916770"/>
              <a:gd name="connsiteY22"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86595 w 916770"/>
              <a:gd name="connsiteY8" fmla="*/ 367594 h 1161344"/>
              <a:gd name="connsiteX9" fmla="*/ 719920 w 916770"/>
              <a:gd name="connsiteY9" fmla="*/ 313619 h 1161344"/>
              <a:gd name="connsiteX10" fmla="*/ 650070 w 916770"/>
              <a:gd name="connsiteY10" fmla="*/ 345369 h 1161344"/>
              <a:gd name="connsiteX11" fmla="*/ 567520 w 916770"/>
              <a:gd name="connsiteY11" fmla="*/ 513644 h 1161344"/>
              <a:gd name="connsiteX12" fmla="*/ 631020 w 916770"/>
              <a:gd name="connsiteY12" fmla="*/ 589844 h 1161344"/>
              <a:gd name="connsiteX13" fmla="*/ 792945 w 916770"/>
              <a:gd name="connsiteY13" fmla="*/ 618419 h 1161344"/>
              <a:gd name="connsiteX14" fmla="*/ 916770 w 916770"/>
              <a:gd name="connsiteY14" fmla="*/ 1012119 h 1161344"/>
              <a:gd name="connsiteX15" fmla="*/ 748495 w 916770"/>
              <a:gd name="connsiteY15" fmla="*/ 1027994 h 1161344"/>
              <a:gd name="connsiteX16" fmla="*/ 669120 w 916770"/>
              <a:gd name="connsiteY16" fmla="*/ 773994 h 1161344"/>
              <a:gd name="connsiteX17" fmla="*/ 491320 w 916770"/>
              <a:gd name="connsiteY17" fmla="*/ 732719 h 1161344"/>
              <a:gd name="connsiteX18" fmla="*/ 370491 w 916770"/>
              <a:gd name="connsiteY18" fmla="*/ 780433 h 1161344"/>
              <a:gd name="connsiteX19" fmla="*/ 154770 w 916770"/>
              <a:gd name="connsiteY19" fmla="*/ 1161344 h 1161344"/>
              <a:gd name="connsiteX20" fmla="*/ 0 w 916770"/>
              <a:gd name="connsiteY20" fmla="*/ 1088408 h 1161344"/>
              <a:gd name="connsiteX21" fmla="*/ 370670 w 916770"/>
              <a:gd name="connsiteY21" fmla="*/ 285044 h 1161344"/>
              <a:gd name="connsiteX22" fmla="*/ 352425 w 916770"/>
              <a:gd name="connsiteY22"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86595 w 916770"/>
              <a:gd name="connsiteY8" fmla="*/ 367594 h 1161344"/>
              <a:gd name="connsiteX9" fmla="*/ 719920 w 916770"/>
              <a:gd name="connsiteY9" fmla="*/ 313619 h 1161344"/>
              <a:gd name="connsiteX10" fmla="*/ 650070 w 916770"/>
              <a:gd name="connsiteY10" fmla="*/ 345369 h 1161344"/>
              <a:gd name="connsiteX11" fmla="*/ 567520 w 916770"/>
              <a:gd name="connsiteY11" fmla="*/ 513644 h 1161344"/>
              <a:gd name="connsiteX12" fmla="*/ 631020 w 916770"/>
              <a:gd name="connsiteY12" fmla="*/ 589844 h 1161344"/>
              <a:gd name="connsiteX13" fmla="*/ 792945 w 916770"/>
              <a:gd name="connsiteY13" fmla="*/ 618419 h 1161344"/>
              <a:gd name="connsiteX14" fmla="*/ 916770 w 916770"/>
              <a:gd name="connsiteY14" fmla="*/ 1012119 h 1161344"/>
              <a:gd name="connsiteX15" fmla="*/ 748495 w 916770"/>
              <a:gd name="connsiteY15" fmla="*/ 1027994 h 1161344"/>
              <a:gd name="connsiteX16" fmla="*/ 669120 w 916770"/>
              <a:gd name="connsiteY16" fmla="*/ 773994 h 1161344"/>
              <a:gd name="connsiteX17" fmla="*/ 491320 w 916770"/>
              <a:gd name="connsiteY17" fmla="*/ 732719 h 1161344"/>
              <a:gd name="connsiteX18" fmla="*/ 370491 w 916770"/>
              <a:gd name="connsiteY18" fmla="*/ 780433 h 1161344"/>
              <a:gd name="connsiteX19" fmla="*/ 154770 w 916770"/>
              <a:gd name="connsiteY19" fmla="*/ 1161344 h 1161344"/>
              <a:gd name="connsiteX20" fmla="*/ 0 w 916770"/>
              <a:gd name="connsiteY20" fmla="*/ 1088408 h 1161344"/>
              <a:gd name="connsiteX21" fmla="*/ 370670 w 916770"/>
              <a:gd name="connsiteY21" fmla="*/ 285044 h 1161344"/>
              <a:gd name="connsiteX22" fmla="*/ 352425 w 916770"/>
              <a:gd name="connsiteY22"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86595 w 916770"/>
              <a:gd name="connsiteY8" fmla="*/ 367594 h 1161344"/>
              <a:gd name="connsiteX9" fmla="*/ 719920 w 916770"/>
              <a:gd name="connsiteY9" fmla="*/ 313619 h 1161344"/>
              <a:gd name="connsiteX10" fmla="*/ 650070 w 916770"/>
              <a:gd name="connsiteY10" fmla="*/ 345369 h 1161344"/>
              <a:gd name="connsiteX11" fmla="*/ 567520 w 916770"/>
              <a:gd name="connsiteY11" fmla="*/ 513644 h 1161344"/>
              <a:gd name="connsiteX12" fmla="*/ 631020 w 916770"/>
              <a:gd name="connsiteY12" fmla="*/ 589844 h 1161344"/>
              <a:gd name="connsiteX13" fmla="*/ 792945 w 916770"/>
              <a:gd name="connsiteY13" fmla="*/ 618419 h 1161344"/>
              <a:gd name="connsiteX14" fmla="*/ 916770 w 916770"/>
              <a:gd name="connsiteY14" fmla="*/ 1012119 h 1161344"/>
              <a:gd name="connsiteX15" fmla="*/ 748495 w 916770"/>
              <a:gd name="connsiteY15" fmla="*/ 1027994 h 1161344"/>
              <a:gd name="connsiteX16" fmla="*/ 669120 w 916770"/>
              <a:gd name="connsiteY16" fmla="*/ 773994 h 1161344"/>
              <a:gd name="connsiteX17" fmla="*/ 491320 w 916770"/>
              <a:gd name="connsiteY17" fmla="*/ 732719 h 1161344"/>
              <a:gd name="connsiteX18" fmla="*/ 370491 w 916770"/>
              <a:gd name="connsiteY18" fmla="*/ 780433 h 1161344"/>
              <a:gd name="connsiteX19" fmla="*/ 154770 w 916770"/>
              <a:gd name="connsiteY19" fmla="*/ 1161344 h 1161344"/>
              <a:gd name="connsiteX20" fmla="*/ 0 w 916770"/>
              <a:gd name="connsiteY20" fmla="*/ 1088408 h 1161344"/>
              <a:gd name="connsiteX21" fmla="*/ 370670 w 916770"/>
              <a:gd name="connsiteY21" fmla="*/ 285044 h 1161344"/>
              <a:gd name="connsiteX22" fmla="*/ 352425 w 916770"/>
              <a:gd name="connsiteY22"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831045 w 916770"/>
              <a:gd name="connsiteY7" fmla="*/ 243769 h 1161344"/>
              <a:gd name="connsiteX8" fmla="*/ 904070 w 916770"/>
              <a:gd name="connsiteY8" fmla="*/ 319969 h 1161344"/>
              <a:gd name="connsiteX9" fmla="*/ 786595 w 916770"/>
              <a:gd name="connsiteY9" fmla="*/ 367594 h 1161344"/>
              <a:gd name="connsiteX10" fmla="*/ 719920 w 916770"/>
              <a:gd name="connsiteY10" fmla="*/ 313619 h 1161344"/>
              <a:gd name="connsiteX11" fmla="*/ 650070 w 916770"/>
              <a:gd name="connsiteY11" fmla="*/ 345369 h 1161344"/>
              <a:gd name="connsiteX12" fmla="*/ 567520 w 916770"/>
              <a:gd name="connsiteY12" fmla="*/ 513644 h 1161344"/>
              <a:gd name="connsiteX13" fmla="*/ 631020 w 916770"/>
              <a:gd name="connsiteY13" fmla="*/ 589844 h 1161344"/>
              <a:gd name="connsiteX14" fmla="*/ 792945 w 916770"/>
              <a:gd name="connsiteY14" fmla="*/ 618419 h 1161344"/>
              <a:gd name="connsiteX15" fmla="*/ 916770 w 916770"/>
              <a:gd name="connsiteY15" fmla="*/ 1012119 h 1161344"/>
              <a:gd name="connsiteX16" fmla="*/ 748495 w 916770"/>
              <a:gd name="connsiteY16" fmla="*/ 1027994 h 1161344"/>
              <a:gd name="connsiteX17" fmla="*/ 669120 w 916770"/>
              <a:gd name="connsiteY17" fmla="*/ 773994 h 1161344"/>
              <a:gd name="connsiteX18" fmla="*/ 491320 w 916770"/>
              <a:gd name="connsiteY18" fmla="*/ 732719 h 1161344"/>
              <a:gd name="connsiteX19" fmla="*/ 370491 w 916770"/>
              <a:gd name="connsiteY19" fmla="*/ 780433 h 1161344"/>
              <a:gd name="connsiteX20" fmla="*/ 154770 w 916770"/>
              <a:gd name="connsiteY20" fmla="*/ 1161344 h 1161344"/>
              <a:gd name="connsiteX21" fmla="*/ 0 w 916770"/>
              <a:gd name="connsiteY21" fmla="*/ 1088408 h 1161344"/>
              <a:gd name="connsiteX22" fmla="*/ 370670 w 916770"/>
              <a:gd name="connsiteY22" fmla="*/ 285044 h 1161344"/>
              <a:gd name="connsiteX23" fmla="*/ 352425 w 916770"/>
              <a:gd name="connsiteY23" fmla="*/ 163594 h 1161344"/>
              <a:gd name="connsiteX0" fmla="*/ 352425 w 951695"/>
              <a:gd name="connsiteY0" fmla="*/ 163594 h 1161344"/>
              <a:gd name="connsiteX1" fmla="*/ 275420 w 951695"/>
              <a:gd name="connsiteY1" fmla="*/ 154869 h 1161344"/>
              <a:gd name="connsiteX2" fmla="*/ 167470 w 951695"/>
              <a:gd name="connsiteY2" fmla="*/ 297744 h 1161344"/>
              <a:gd name="connsiteX3" fmla="*/ 69045 w 951695"/>
              <a:gd name="connsiteY3" fmla="*/ 199319 h 1161344"/>
              <a:gd name="connsiteX4" fmla="*/ 161120 w 951695"/>
              <a:gd name="connsiteY4" fmla="*/ 69144 h 1161344"/>
              <a:gd name="connsiteX5" fmla="*/ 316695 w 951695"/>
              <a:gd name="connsiteY5" fmla="*/ 15169 h 1161344"/>
              <a:gd name="connsiteX6" fmla="*/ 799116 w 951695"/>
              <a:gd name="connsiteY6" fmla="*/ 211219 h 1161344"/>
              <a:gd name="connsiteX7" fmla="*/ 951695 w 951695"/>
              <a:gd name="connsiteY7" fmla="*/ 56444 h 1161344"/>
              <a:gd name="connsiteX8" fmla="*/ 904070 w 951695"/>
              <a:gd name="connsiteY8" fmla="*/ 319969 h 1161344"/>
              <a:gd name="connsiteX9" fmla="*/ 786595 w 951695"/>
              <a:gd name="connsiteY9" fmla="*/ 367594 h 1161344"/>
              <a:gd name="connsiteX10" fmla="*/ 719920 w 951695"/>
              <a:gd name="connsiteY10" fmla="*/ 313619 h 1161344"/>
              <a:gd name="connsiteX11" fmla="*/ 650070 w 951695"/>
              <a:gd name="connsiteY11" fmla="*/ 345369 h 1161344"/>
              <a:gd name="connsiteX12" fmla="*/ 567520 w 951695"/>
              <a:gd name="connsiteY12" fmla="*/ 513644 h 1161344"/>
              <a:gd name="connsiteX13" fmla="*/ 631020 w 951695"/>
              <a:gd name="connsiteY13" fmla="*/ 589844 h 1161344"/>
              <a:gd name="connsiteX14" fmla="*/ 792945 w 951695"/>
              <a:gd name="connsiteY14" fmla="*/ 618419 h 1161344"/>
              <a:gd name="connsiteX15" fmla="*/ 916770 w 951695"/>
              <a:gd name="connsiteY15" fmla="*/ 1012119 h 1161344"/>
              <a:gd name="connsiteX16" fmla="*/ 748495 w 951695"/>
              <a:gd name="connsiteY16" fmla="*/ 1027994 h 1161344"/>
              <a:gd name="connsiteX17" fmla="*/ 669120 w 951695"/>
              <a:gd name="connsiteY17" fmla="*/ 773994 h 1161344"/>
              <a:gd name="connsiteX18" fmla="*/ 491320 w 951695"/>
              <a:gd name="connsiteY18" fmla="*/ 732719 h 1161344"/>
              <a:gd name="connsiteX19" fmla="*/ 370491 w 951695"/>
              <a:gd name="connsiteY19" fmla="*/ 780433 h 1161344"/>
              <a:gd name="connsiteX20" fmla="*/ 154770 w 951695"/>
              <a:gd name="connsiteY20" fmla="*/ 1161344 h 1161344"/>
              <a:gd name="connsiteX21" fmla="*/ 0 w 951695"/>
              <a:gd name="connsiteY21" fmla="*/ 1088408 h 1161344"/>
              <a:gd name="connsiteX22" fmla="*/ 370670 w 951695"/>
              <a:gd name="connsiteY22" fmla="*/ 285044 h 1161344"/>
              <a:gd name="connsiteX23" fmla="*/ 352425 w 951695"/>
              <a:gd name="connsiteY23" fmla="*/ 163594 h 1161344"/>
              <a:gd name="connsiteX0" fmla="*/ 352425 w 951695"/>
              <a:gd name="connsiteY0" fmla="*/ 163594 h 1161344"/>
              <a:gd name="connsiteX1" fmla="*/ 275420 w 951695"/>
              <a:gd name="connsiteY1" fmla="*/ 154869 h 1161344"/>
              <a:gd name="connsiteX2" fmla="*/ 167470 w 951695"/>
              <a:gd name="connsiteY2" fmla="*/ 297744 h 1161344"/>
              <a:gd name="connsiteX3" fmla="*/ 69045 w 951695"/>
              <a:gd name="connsiteY3" fmla="*/ 199319 h 1161344"/>
              <a:gd name="connsiteX4" fmla="*/ 161120 w 951695"/>
              <a:gd name="connsiteY4" fmla="*/ 69144 h 1161344"/>
              <a:gd name="connsiteX5" fmla="*/ 316695 w 951695"/>
              <a:gd name="connsiteY5" fmla="*/ 15169 h 1161344"/>
              <a:gd name="connsiteX6" fmla="*/ 799116 w 951695"/>
              <a:gd name="connsiteY6" fmla="*/ 211219 h 1161344"/>
              <a:gd name="connsiteX7" fmla="*/ 951695 w 951695"/>
              <a:gd name="connsiteY7" fmla="*/ 56444 h 1161344"/>
              <a:gd name="connsiteX8" fmla="*/ 910420 w 951695"/>
              <a:gd name="connsiteY8" fmla="*/ 240594 h 1161344"/>
              <a:gd name="connsiteX9" fmla="*/ 904070 w 951695"/>
              <a:gd name="connsiteY9" fmla="*/ 319969 h 1161344"/>
              <a:gd name="connsiteX10" fmla="*/ 786595 w 951695"/>
              <a:gd name="connsiteY10" fmla="*/ 367594 h 1161344"/>
              <a:gd name="connsiteX11" fmla="*/ 719920 w 951695"/>
              <a:gd name="connsiteY11" fmla="*/ 313619 h 1161344"/>
              <a:gd name="connsiteX12" fmla="*/ 650070 w 951695"/>
              <a:gd name="connsiteY12" fmla="*/ 345369 h 1161344"/>
              <a:gd name="connsiteX13" fmla="*/ 567520 w 951695"/>
              <a:gd name="connsiteY13" fmla="*/ 513644 h 1161344"/>
              <a:gd name="connsiteX14" fmla="*/ 631020 w 951695"/>
              <a:gd name="connsiteY14" fmla="*/ 589844 h 1161344"/>
              <a:gd name="connsiteX15" fmla="*/ 792945 w 951695"/>
              <a:gd name="connsiteY15" fmla="*/ 618419 h 1161344"/>
              <a:gd name="connsiteX16" fmla="*/ 916770 w 951695"/>
              <a:gd name="connsiteY16" fmla="*/ 1012119 h 1161344"/>
              <a:gd name="connsiteX17" fmla="*/ 748495 w 951695"/>
              <a:gd name="connsiteY17" fmla="*/ 1027994 h 1161344"/>
              <a:gd name="connsiteX18" fmla="*/ 669120 w 951695"/>
              <a:gd name="connsiteY18" fmla="*/ 773994 h 1161344"/>
              <a:gd name="connsiteX19" fmla="*/ 491320 w 951695"/>
              <a:gd name="connsiteY19" fmla="*/ 732719 h 1161344"/>
              <a:gd name="connsiteX20" fmla="*/ 370491 w 951695"/>
              <a:gd name="connsiteY20" fmla="*/ 780433 h 1161344"/>
              <a:gd name="connsiteX21" fmla="*/ 154770 w 951695"/>
              <a:gd name="connsiteY21" fmla="*/ 1161344 h 1161344"/>
              <a:gd name="connsiteX22" fmla="*/ 0 w 951695"/>
              <a:gd name="connsiteY22" fmla="*/ 1088408 h 1161344"/>
              <a:gd name="connsiteX23" fmla="*/ 370670 w 951695"/>
              <a:gd name="connsiteY23" fmla="*/ 285044 h 1161344"/>
              <a:gd name="connsiteX24" fmla="*/ 352425 w 951695"/>
              <a:gd name="connsiteY24" fmla="*/ 163594 h 1161344"/>
              <a:gd name="connsiteX0" fmla="*/ 352425 w 1040595"/>
              <a:gd name="connsiteY0" fmla="*/ 163594 h 1161344"/>
              <a:gd name="connsiteX1" fmla="*/ 275420 w 1040595"/>
              <a:gd name="connsiteY1" fmla="*/ 154869 h 1161344"/>
              <a:gd name="connsiteX2" fmla="*/ 167470 w 1040595"/>
              <a:gd name="connsiteY2" fmla="*/ 297744 h 1161344"/>
              <a:gd name="connsiteX3" fmla="*/ 69045 w 1040595"/>
              <a:gd name="connsiteY3" fmla="*/ 199319 h 1161344"/>
              <a:gd name="connsiteX4" fmla="*/ 161120 w 1040595"/>
              <a:gd name="connsiteY4" fmla="*/ 69144 h 1161344"/>
              <a:gd name="connsiteX5" fmla="*/ 316695 w 1040595"/>
              <a:gd name="connsiteY5" fmla="*/ 15169 h 1161344"/>
              <a:gd name="connsiteX6" fmla="*/ 799116 w 1040595"/>
              <a:gd name="connsiteY6" fmla="*/ 211219 h 1161344"/>
              <a:gd name="connsiteX7" fmla="*/ 951695 w 1040595"/>
              <a:gd name="connsiteY7" fmla="*/ 56444 h 1161344"/>
              <a:gd name="connsiteX8" fmla="*/ 1040595 w 1040595"/>
              <a:gd name="connsiteY8" fmla="*/ 145344 h 1161344"/>
              <a:gd name="connsiteX9" fmla="*/ 904070 w 1040595"/>
              <a:gd name="connsiteY9" fmla="*/ 319969 h 1161344"/>
              <a:gd name="connsiteX10" fmla="*/ 786595 w 1040595"/>
              <a:gd name="connsiteY10" fmla="*/ 367594 h 1161344"/>
              <a:gd name="connsiteX11" fmla="*/ 719920 w 1040595"/>
              <a:gd name="connsiteY11" fmla="*/ 313619 h 1161344"/>
              <a:gd name="connsiteX12" fmla="*/ 650070 w 1040595"/>
              <a:gd name="connsiteY12" fmla="*/ 345369 h 1161344"/>
              <a:gd name="connsiteX13" fmla="*/ 567520 w 1040595"/>
              <a:gd name="connsiteY13" fmla="*/ 513644 h 1161344"/>
              <a:gd name="connsiteX14" fmla="*/ 631020 w 1040595"/>
              <a:gd name="connsiteY14" fmla="*/ 589844 h 1161344"/>
              <a:gd name="connsiteX15" fmla="*/ 792945 w 1040595"/>
              <a:gd name="connsiteY15" fmla="*/ 618419 h 1161344"/>
              <a:gd name="connsiteX16" fmla="*/ 916770 w 1040595"/>
              <a:gd name="connsiteY16" fmla="*/ 1012119 h 1161344"/>
              <a:gd name="connsiteX17" fmla="*/ 748495 w 1040595"/>
              <a:gd name="connsiteY17" fmla="*/ 1027994 h 1161344"/>
              <a:gd name="connsiteX18" fmla="*/ 669120 w 1040595"/>
              <a:gd name="connsiteY18" fmla="*/ 773994 h 1161344"/>
              <a:gd name="connsiteX19" fmla="*/ 491320 w 1040595"/>
              <a:gd name="connsiteY19" fmla="*/ 732719 h 1161344"/>
              <a:gd name="connsiteX20" fmla="*/ 370491 w 1040595"/>
              <a:gd name="connsiteY20" fmla="*/ 780433 h 1161344"/>
              <a:gd name="connsiteX21" fmla="*/ 154770 w 1040595"/>
              <a:gd name="connsiteY21" fmla="*/ 1161344 h 1161344"/>
              <a:gd name="connsiteX22" fmla="*/ 0 w 1040595"/>
              <a:gd name="connsiteY22" fmla="*/ 1088408 h 1161344"/>
              <a:gd name="connsiteX23" fmla="*/ 370670 w 1040595"/>
              <a:gd name="connsiteY23" fmla="*/ 285044 h 1161344"/>
              <a:gd name="connsiteX24" fmla="*/ 352425 w 1040595"/>
              <a:gd name="connsiteY24" fmla="*/ 163594 h 1161344"/>
              <a:gd name="connsiteX0" fmla="*/ 352425 w 1040595"/>
              <a:gd name="connsiteY0" fmla="*/ 163594 h 1161344"/>
              <a:gd name="connsiteX1" fmla="*/ 275420 w 1040595"/>
              <a:gd name="connsiteY1" fmla="*/ 154869 h 1161344"/>
              <a:gd name="connsiteX2" fmla="*/ 167470 w 1040595"/>
              <a:gd name="connsiteY2" fmla="*/ 297744 h 1161344"/>
              <a:gd name="connsiteX3" fmla="*/ 69045 w 1040595"/>
              <a:gd name="connsiteY3" fmla="*/ 199319 h 1161344"/>
              <a:gd name="connsiteX4" fmla="*/ 161120 w 1040595"/>
              <a:gd name="connsiteY4" fmla="*/ 69144 h 1161344"/>
              <a:gd name="connsiteX5" fmla="*/ 316695 w 1040595"/>
              <a:gd name="connsiteY5" fmla="*/ 15169 h 1161344"/>
              <a:gd name="connsiteX6" fmla="*/ 799116 w 1040595"/>
              <a:gd name="connsiteY6" fmla="*/ 211219 h 1161344"/>
              <a:gd name="connsiteX7" fmla="*/ 935820 w 1040595"/>
              <a:gd name="connsiteY7" fmla="*/ 75494 h 1161344"/>
              <a:gd name="connsiteX8" fmla="*/ 1040595 w 1040595"/>
              <a:gd name="connsiteY8" fmla="*/ 145344 h 1161344"/>
              <a:gd name="connsiteX9" fmla="*/ 904070 w 1040595"/>
              <a:gd name="connsiteY9" fmla="*/ 319969 h 1161344"/>
              <a:gd name="connsiteX10" fmla="*/ 786595 w 1040595"/>
              <a:gd name="connsiteY10" fmla="*/ 367594 h 1161344"/>
              <a:gd name="connsiteX11" fmla="*/ 719920 w 1040595"/>
              <a:gd name="connsiteY11" fmla="*/ 313619 h 1161344"/>
              <a:gd name="connsiteX12" fmla="*/ 650070 w 1040595"/>
              <a:gd name="connsiteY12" fmla="*/ 345369 h 1161344"/>
              <a:gd name="connsiteX13" fmla="*/ 567520 w 1040595"/>
              <a:gd name="connsiteY13" fmla="*/ 513644 h 1161344"/>
              <a:gd name="connsiteX14" fmla="*/ 631020 w 1040595"/>
              <a:gd name="connsiteY14" fmla="*/ 589844 h 1161344"/>
              <a:gd name="connsiteX15" fmla="*/ 792945 w 1040595"/>
              <a:gd name="connsiteY15" fmla="*/ 618419 h 1161344"/>
              <a:gd name="connsiteX16" fmla="*/ 916770 w 1040595"/>
              <a:gd name="connsiteY16" fmla="*/ 1012119 h 1161344"/>
              <a:gd name="connsiteX17" fmla="*/ 748495 w 1040595"/>
              <a:gd name="connsiteY17" fmla="*/ 1027994 h 1161344"/>
              <a:gd name="connsiteX18" fmla="*/ 669120 w 1040595"/>
              <a:gd name="connsiteY18" fmla="*/ 773994 h 1161344"/>
              <a:gd name="connsiteX19" fmla="*/ 491320 w 1040595"/>
              <a:gd name="connsiteY19" fmla="*/ 732719 h 1161344"/>
              <a:gd name="connsiteX20" fmla="*/ 370491 w 1040595"/>
              <a:gd name="connsiteY20" fmla="*/ 780433 h 1161344"/>
              <a:gd name="connsiteX21" fmla="*/ 154770 w 1040595"/>
              <a:gd name="connsiteY21" fmla="*/ 1161344 h 1161344"/>
              <a:gd name="connsiteX22" fmla="*/ 0 w 1040595"/>
              <a:gd name="connsiteY22" fmla="*/ 1088408 h 1161344"/>
              <a:gd name="connsiteX23" fmla="*/ 370670 w 1040595"/>
              <a:gd name="connsiteY23" fmla="*/ 285044 h 1161344"/>
              <a:gd name="connsiteX24" fmla="*/ 352425 w 1040595"/>
              <a:gd name="connsiteY24" fmla="*/ 163594 h 1161344"/>
              <a:gd name="connsiteX0" fmla="*/ 352425 w 1040595"/>
              <a:gd name="connsiteY0" fmla="*/ 163594 h 1161344"/>
              <a:gd name="connsiteX1" fmla="*/ 275420 w 1040595"/>
              <a:gd name="connsiteY1" fmla="*/ 154869 h 1161344"/>
              <a:gd name="connsiteX2" fmla="*/ 167470 w 1040595"/>
              <a:gd name="connsiteY2" fmla="*/ 297744 h 1161344"/>
              <a:gd name="connsiteX3" fmla="*/ 69045 w 1040595"/>
              <a:gd name="connsiteY3" fmla="*/ 199319 h 1161344"/>
              <a:gd name="connsiteX4" fmla="*/ 161120 w 1040595"/>
              <a:gd name="connsiteY4" fmla="*/ 69144 h 1161344"/>
              <a:gd name="connsiteX5" fmla="*/ 316695 w 1040595"/>
              <a:gd name="connsiteY5" fmla="*/ 15169 h 1161344"/>
              <a:gd name="connsiteX6" fmla="*/ 799116 w 1040595"/>
              <a:gd name="connsiteY6" fmla="*/ 211219 h 1161344"/>
              <a:gd name="connsiteX7" fmla="*/ 935820 w 1040595"/>
              <a:gd name="connsiteY7" fmla="*/ 75494 h 1161344"/>
              <a:gd name="connsiteX8" fmla="*/ 1040595 w 1040595"/>
              <a:gd name="connsiteY8" fmla="*/ 145344 h 1161344"/>
              <a:gd name="connsiteX9" fmla="*/ 904070 w 1040595"/>
              <a:gd name="connsiteY9" fmla="*/ 319969 h 1161344"/>
              <a:gd name="connsiteX10" fmla="*/ 786595 w 1040595"/>
              <a:gd name="connsiteY10" fmla="*/ 367594 h 1161344"/>
              <a:gd name="connsiteX11" fmla="*/ 719920 w 1040595"/>
              <a:gd name="connsiteY11" fmla="*/ 313619 h 1161344"/>
              <a:gd name="connsiteX12" fmla="*/ 650070 w 1040595"/>
              <a:gd name="connsiteY12" fmla="*/ 345369 h 1161344"/>
              <a:gd name="connsiteX13" fmla="*/ 567520 w 1040595"/>
              <a:gd name="connsiteY13" fmla="*/ 513644 h 1161344"/>
              <a:gd name="connsiteX14" fmla="*/ 631020 w 1040595"/>
              <a:gd name="connsiteY14" fmla="*/ 589844 h 1161344"/>
              <a:gd name="connsiteX15" fmla="*/ 792945 w 1040595"/>
              <a:gd name="connsiteY15" fmla="*/ 618419 h 1161344"/>
              <a:gd name="connsiteX16" fmla="*/ 916770 w 1040595"/>
              <a:gd name="connsiteY16" fmla="*/ 1012119 h 1161344"/>
              <a:gd name="connsiteX17" fmla="*/ 748495 w 1040595"/>
              <a:gd name="connsiteY17" fmla="*/ 1027994 h 1161344"/>
              <a:gd name="connsiteX18" fmla="*/ 669120 w 1040595"/>
              <a:gd name="connsiteY18" fmla="*/ 773994 h 1161344"/>
              <a:gd name="connsiteX19" fmla="*/ 491320 w 1040595"/>
              <a:gd name="connsiteY19" fmla="*/ 732719 h 1161344"/>
              <a:gd name="connsiteX20" fmla="*/ 370491 w 1040595"/>
              <a:gd name="connsiteY20" fmla="*/ 780433 h 1161344"/>
              <a:gd name="connsiteX21" fmla="*/ 154770 w 1040595"/>
              <a:gd name="connsiteY21" fmla="*/ 1161344 h 1161344"/>
              <a:gd name="connsiteX22" fmla="*/ 0 w 1040595"/>
              <a:gd name="connsiteY22" fmla="*/ 1088408 h 1161344"/>
              <a:gd name="connsiteX23" fmla="*/ 370670 w 1040595"/>
              <a:gd name="connsiteY23" fmla="*/ 285044 h 1161344"/>
              <a:gd name="connsiteX24" fmla="*/ 352425 w 1040595"/>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6595 w 1054703"/>
              <a:gd name="connsiteY10" fmla="*/ 367594 h 1161344"/>
              <a:gd name="connsiteX11" fmla="*/ 719920 w 1054703"/>
              <a:gd name="connsiteY11" fmla="*/ 3136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6595 w 1054703"/>
              <a:gd name="connsiteY10" fmla="*/ 364419 h 1161344"/>
              <a:gd name="connsiteX11" fmla="*/ 719920 w 1054703"/>
              <a:gd name="connsiteY11" fmla="*/ 3136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6595 w 1054703"/>
              <a:gd name="connsiteY10" fmla="*/ 364419 h 1161344"/>
              <a:gd name="connsiteX11" fmla="*/ 719920 w 1054703"/>
              <a:gd name="connsiteY11" fmla="*/ 3136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9920 w 1054703"/>
              <a:gd name="connsiteY11" fmla="*/ 3136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0395 w 1054703"/>
              <a:gd name="connsiteY11" fmla="*/ 3390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46075 w 1054703"/>
              <a:gd name="connsiteY0" fmla="*/ 1762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46075 w 1054703"/>
              <a:gd name="connsiteY24" fmla="*/ 176294 h 1161344"/>
              <a:gd name="connsiteX0" fmla="*/ 346075 w 1054703"/>
              <a:gd name="connsiteY0" fmla="*/ 1762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61145 w 1054703"/>
              <a:gd name="connsiteY23" fmla="*/ 316794 h 1161344"/>
              <a:gd name="connsiteX24" fmla="*/ 346075 w 1054703"/>
              <a:gd name="connsiteY24" fmla="*/ 176294 h 1161344"/>
              <a:gd name="connsiteX0" fmla="*/ 362179 w 1070807"/>
              <a:gd name="connsiteY0" fmla="*/ 176294 h 1161344"/>
              <a:gd name="connsiteX1" fmla="*/ 291524 w 1070807"/>
              <a:gd name="connsiteY1" fmla="*/ 154869 h 1161344"/>
              <a:gd name="connsiteX2" fmla="*/ 183574 w 1070807"/>
              <a:gd name="connsiteY2" fmla="*/ 297744 h 1161344"/>
              <a:gd name="connsiteX3" fmla="*/ 85149 w 1070807"/>
              <a:gd name="connsiteY3" fmla="*/ 199319 h 1161344"/>
              <a:gd name="connsiteX4" fmla="*/ 177224 w 1070807"/>
              <a:gd name="connsiteY4" fmla="*/ 69144 h 1161344"/>
              <a:gd name="connsiteX5" fmla="*/ 332799 w 1070807"/>
              <a:gd name="connsiteY5" fmla="*/ 15169 h 1161344"/>
              <a:gd name="connsiteX6" fmla="*/ 815220 w 1070807"/>
              <a:gd name="connsiteY6" fmla="*/ 211219 h 1161344"/>
              <a:gd name="connsiteX7" fmla="*/ 951924 w 1070807"/>
              <a:gd name="connsiteY7" fmla="*/ 75494 h 1161344"/>
              <a:gd name="connsiteX8" fmla="*/ 1056699 w 1070807"/>
              <a:gd name="connsiteY8" fmla="*/ 145344 h 1161344"/>
              <a:gd name="connsiteX9" fmla="*/ 920174 w 1070807"/>
              <a:gd name="connsiteY9" fmla="*/ 319969 h 1161344"/>
              <a:gd name="connsiteX10" fmla="*/ 799524 w 1070807"/>
              <a:gd name="connsiteY10" fmla="*/ 354894 h 1161344"/>
              <a:gd name="connsiteX11" fmla="*/ 729674 w 1070807"/>
              <a:gd name="connsiteY11" fmla="*/ 326319 h 1161344"/>
              <a:gd name="connsiteX12" fmla="*/ 666174 w 1070807"/>
              <a:gd name="connsiteY12" fmla="*/ 345369 h 1161344"/>
              <a:gd name="connsiteX13" fmla="*/ 583624 w 1070807"/>
              <a:gd name="connsiteY13" fmla="*/ 513644 h 1161344"/>
              <a:gd name="connsiteX14" fmla="*/ 647124 w 1070807"/>
              <a:gd name="connsiteY14" fmla="*/ 589844 h 1161344"/>
              <a:gd name="connsiteX15" fmla="*/ 809049 w 1070807"/>
              <a:gd name="connsiteY15" fmla="*/ 618419 h 1161344"/>
              <a:gd name="connsiteX16" fmla="*/ 920174 w 1070807"/>
              <a:gd name="connsiteY16" fmla="*/ 1012119 h 1161344"/>
              <a:gd name="connsiteX17" fmla="*/ 764599 w 1070807"/>
              <a:gd name="connsiteY17" fmla="*/ 1027994 h 1161344"/>
              <a:gd name="connsiteX18" fmla="*/ 697924 w 1070807"/>
              <a:gd name="connsiteY18" fmla="*/ 754944 h 1161344"/>
              <a:gd name="connsiteX19" fmla="*/ 507424 w 1070807"/>
              <a:gd name="connsiteY19" fmla="*/ 732719 h 1161344"/>
              <a:gd name="connsiteX20" fmla="*/ 386595 w 1070807"/>
              <a:gd name="connsiteY20" fmla="*/ 780433 h 1161344"/>
              <a:gd name="connsiteX21" fmla="*/ 170874 w 1070807"/>
              <a:gd name="connsiteY21" fmla="*/ 1161344 h 1161344"/>
              <a:gd name="connsiteX22" fmla="*/ 16104 w 1070807"/>
              <a:gd name="connsiteY22" fmla="*/ 1088408 h 1161344"/>
              <a:gd name="connsiteX23" fmla="*/ 377249 w 1070807"/>
              <a:gd name="connsiteY23" fmla="*/ 316794 h 1161344"/>
              <a:gd name="connsiteX24" fmla="*/ 362179 w 1070807"/>
              <a:gd name="connsiteY24" fmla="*/ 176294 h 1161344"/>
              <a:gd name="connsiteX0" fmla="*/ 363547 w 1072175"/>
              <a:gd name="connsiteY0" fmla="*/ 176294 h 1210416"/>
              <a:gd name="connsiteX1" fmla="*/ 292892 w 1072175"/>
              <a:gd name="connsiteY1" fmla="*/ 154869 h 1210416"/>
              <a:gd name="connsiteX2" fmla="*/ 184942 w 1072175"/>
              <a:gd name="connsiteY2" fmla="*/ 297744 h 1210416"/>
              <a:gd name="connsiteX3" fmla="*/ 86517 w 1072175"/>
              <a:gd name="connsiteY3" fmla="*/ 199319 h 1210416"/>
              <a:gd name="connsiteX4" fmla="*/ 178592 w 1072175"/>
              <a:gd name="connsiteY4" fmla="*/ 69144 h 1210416"/>
              <a:gd name="connsiteX5" fmla="*/ 334167 w 1072175"/>
              <a:gd name="connsiteY5" fmla="*/ 15169 h 1210416"/>
              <a:gd name="connsiteX6" fmla="*/ 816588 w 1072175"/>
              <a:gd name="connsiteY6" fmla="*/ 211219 h 1210416"/>
              <a:gd name="connsiteX7" fmla="*/ 953292 w 1072175"/>
              <a:gd name="connsiteY7" fmla="*/ 75494 h 1210416"/>
              <a:gd name="connsiteX8" fmla="*/ 1058067 w 1072175"/>
              <a:gd name="connsiteY8" fmla="*/ 145344 h 1210416"/>
              <a:gd name="connsiteX9" fmla="*/ 921542 w 1072175"/>
              <a:gd name="connsiteY9" fmla="*/ 319969 h 1210416"/>
              <a:gd name="connsiteX10" fmla="*/ 800892 w 1072175"/>
              <a:gd name="connsiteY10" fmla="*/ 354894 h 1210416"/>
              <a:gd name="connsiteX11" fmla="*/ 731042 w 1072175"/>
              <a:gd name="connsiteY11" fmla="*/ 326319 h 1210416"/>
              <a:gd name="connsiteX12" fmla="*/ 667542 w 1072175"/>
              <a:gd name="connsiteY12" fmla="*/ 345369 h 1210416"/>
              <a:gd name="connsiteX13" fmla="*/ 584992 w 1072175"/>
              <a:gd name="connsiteY13" fmla="*/ 513644 h 1210416"/>
              <a:gd name="connsiteX14" fmla="*/ 648492 w 1072175"/>
              <a:gd name="connsiteY14" fmla="*/ 589844 h 1210416"/>
              <a:gd name="connsiteX15" fmla="*/ 810417 w 1072175"/>
              <a:gd name="connsiteY15" fmla="*/ 618419 h 1210416"/>
              <a:gd name="connsiteX16" fmla="*/ 921542 w 1072175"/>
              <a:gd name="connsiteY16" fmla="*/ 1012119 h 1210416"/>
              <a:gd name="connsiteX17" fmla="*/ 765967 w 1072175"/>
              <a:gd name="connsiteY17" fmla="*/ 1027994 h 1210416"/>
              <a:gd name="connsiteX18" fmla="*/ 699292 w 1072175"/>
              <a:gd name="connsiteY18" fmla="*/ 754944 h 1210416"/>
              <a:gd name="connsiteX19" fmla="*/ 508792 w 1072175"/>
              <a:gd name="connsiteY19" fmla="*/ 732719 h 1210416"/>
              <a:gd name="connsiteX20" fmla="*/ 387963 w 1072175"/>
              <a:gd name="connsiteY20" fmla="*/ 780433 h 1210416"/>
              <a:gd name="connsiteX21" fmla="*/ 172242 w 1072175"/>
              <a:gd name="connsiteY21" fmla="*/ 1161344 h 1210416"/>
              <a:gd name="connsiteX22" fmla="*/ 17472 w 1072175"/>
              <a:gd name="connsiteY22" fmla="*/ 1088408 h 1210416"/>
              <a:gd name="connsiteX23" fmla="*/ 378617 w 1072175"/>
              <a:gd name="connsiteY23" fmla="*/ 316794 h 1210416"/>
              <a:gd name="connsiteX24" fmla="*/ 363547 w 1072175"/>
              <a:gd name="connsiteY24" fmla="*/ 176294 h 1210416"/>
              <a:gd name="connsiteX0" fmla="*/ 362614 w 1071242"/>
              <a:gd name="connsiteY0" fmla="*/ 176294 h 1217471"/>
              <a:gd name="connsiteX1" fmla="*/ 291959 w 1071242"/>
              <a:gd name="connsiteY1" fmla="*/ 154869 h 1217471"/>
              <a:gd name="connsiteX2" fmla="*/ 184009 w 1071242"/>
              <a:gd name="connsiteY2" fmla="*/ 297744 h 1217471"/>
              <a:gd name="connsiteX3" fmla="*/ 85584 w 1071242"/>
              <a:gd name="connsiteY3" fmla="*/ 199319 h 1217471"/>
              <a:gd name="connsiteX4" fmla="*/ 177659 w 1071242"/>
              <a:gd name="connsiteY4" fmla="*/ 69144 h 1217471"/>
              <a:gd name="connsiteX5" fmla="*/ 333234 w 1071242"/>
              <a:gd name="connsiteY5" fmla="*/ 15169 h 1217471"/>
              <a:gd name="connsiteX6" fmla="*/ 815655 w 1071242"/>
              <a:gd name="connsiteY6" fmla="*/ 211219 h 1217471"/>
              <a:gd name="connsiteX7" fmla="*/ 952359 w 1071242"/>
              <a:gd name="connsiteY7" fmla="*/ 75494 h 1217471"/>
              <a:gd name="connsiteX8" fmla="*/ 1057134 w 1071242"/>
              <a:gd name="connsiteY8" fmla="*/ 145344 h 1217471"/>
              <a:gd name="connsiteX9" fmla="*/ 920609 w 1071242"/>
              <a:gd name="connsiteY9" fmla="*/ 319969 h 1217471"/>
              <a:gd name="connsiteX10" fmla="*/ 799959 w 1071242"/>
              <a:gd name="connsiteY10" fmla="*/ 354894 h 1217471"/>
              <a:gd name="connsiteX11" fmla="*/ 730109 w 1071242"/>
              <a:gd name="connsiteY11" fmla="*/ 326319 h 1217471"/>
              <a:gd name="connsiteX12" fmla="*/ 666609 w 1071242"/>
              <a:gd name="connsiteY12" fmla="*/ 345369 h 1217471"/>
              <a:gd name="connsiteX13" fmla="*/ 584059 w 1071242"/>
              <a:gd name="connsiteY13" fmla="*/ 513644 h 1217471"/>
              <a:gd name="connsiteX14" fmla="*/ 647559 w 1071242"/>
              <a:gd name="connsiteY14" fmla="*/ 589844 h 1217471"/>
              <a:gd name="connsiteX15" fmla="*/ 809484 w 1071242"/>
              <a:gd name="connsiteY15" fmla="*/ 618419 h 1217471"/>
              <a:gd name="connsiteX16" fmla="*/ 920609 w 1071242"/>
              <a:gd name="connsiteY16" fmla="*/ 1012119 h 1217471"/>
              <a:gd name="connsiteX17" fmla="*/ 765034 w 1071242"/>
              <a:gd name="connsiteY17" fmla="*/ 1027994 h 1217471"/>
              <a:gd name="connsiteX18" fmla="*/ 698359 w 1071242"/>
              <a:gd name="connsiteY18" fmla="*/ 754944 h 1217471"/>
              <a:gd name="connsiteX19" fmla="*/ 507859 w 1071242"/>
              <a:gd name="connsiteY19" fmla="*/ 732719 h 1217471"/>
              <a:gd name="connsiteX20" fmla="*/ 387030 w 1071242"/>
              <a:gd name="connsiteY20" fmla="*/ 780433 h 1217471"/>
              <a:gd name="connsiteX21" fmla="*/ 171309 w 1071242"/>
              <a:gd name="connsiteY21" fmla="*/ 1161344 h 1217471"/>
              <a:gd name="connsiteX22" fmla="*/ 16539 w 1071242"/>
              <a:gd name="connsiteY22" fmla="*/ 1088408 h 1217471"/>
              <a:gd name="connsiteX23" fmla="*/ 377684 w 1071242"/>
              <a:gd name="connsiteY23" fmla="*/ 316794 h 1217471"/>
              <a:gd name="connsiteX24" fmla="*/ 362614 w 1071242"/>
              <a:gd name="connsiteY24" fmla="*/ 176294 h 121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1242" h="1217471">
                <a:moveTo>
                  <a:pt x="362614" y="176294"/>
                </a:moveTo>
                <a:lnTo>
                  <a:pt x="291959" y="154869"/>
                </a:lnTo>
                <a:lnTo>
                  <a:pt x="184009" y="297744"/>
                </a:lnTo>
                <a:cubicBezTo>
                  <a:pt x="127388" y="346427"/>
                  <a:pt x="24730" y="291394"/>
                  <a:pt x="85584" y="199319"/>
                </a:cubicBezTo>
                <a:cubicBezTo>
                  <a:pt x="114688" y="151694"/>
                  <a:pt x="152259" y="109361"/>
                  <a:pt x="177659" y="69144"/>
                </a:cubicBezTo>
                <a:cubicBezTo>
                  <a:pt x="223167" y="-2823"/>
                  <a:pt x="259151" y="-14464"/>
                  <a:pt x="333234" y="15169"/>
                </a:cubicBezTo>
                <a:lnTo>
                  <a:pt x="815655" y="211219"/>
                </a:lnTo>
                <a:lnTo>
                  <a:pt x="952359" y="75494"/>
                </a:lnTo>
                <a:cubicBezTo>
                  <a:pt x="1022209" y="9877"/>
                  <a:pt x="1104759" y="49036"/>
                  <a:pt x="1057134" y="145344"/>
                </a:cubicBezTo>
                <a:lnTo>
                  <a:pt x="920609" y="319969"/>
                </a:lnTo>
                <a:cubicBezTo>
                  <a:pt x="871926" y="361244"/>
                  <a:pt x="848642" y="377119"/>
                  <a:pt x="799959" y="354894"/>
                </a:cubicBezTo>
                <a:lnTo>
                  <a:pt x="730109" y="326319"/>
                </a:lnTo>
                <a:cubicBezTo>
                  <a:pt x="688834" y="310444"/>
                  <a:pt x="683542" y="303036"/>
                  <a:pt x="666609" y="345369"/>
                </a:cubicBezTo>
                <a:lnTo>
                  <a:pt x="584059" y="513644"/>
                </a:lnTo>
                <a:cubicBezTo>
                  <a:pt x="567126" y="571852"/>
                  <a:pt x="597817" y="576086"/>
                  <a:pt x="647559" y="589844"/>
                </a:cubicBezTo>
                <a:lnTo>
                  <a:pt x="809484" y="618419"/>
                </a:lnTo>
                <a:cubicBezTo>
                  <a:pt x="847584" y="632177"/>
                  <a:pt x="906321" y="831144"/>
                  <a:pt x="920609" y="1012119"/>
                </a:cubicBezTo>
                <a:cubicBezTo>
                  <a:pt x="918492" y="1122186"/>
                  <a:pt x="808426" y="1130652"/>
                  <a:pt x="765034" y="1027994"/>
                </a:cubicBezTo>
                <a:lnTo>
                  <a:pt x="698359" y="754944"/>
                </a:lnTo>
                <a:lnTo>
                  <a:pt x="507859" y="732719"/>
                </a:lnTo>
                <a:cubicBezTo>
                  <a:pt x="451708" y="723224"/>
                  <a:pt x="424131" y="723253"/>
                  <a:pt x="387030" y="780433"/>
                </a:cubicBezTo>
                <a:lnTo>
                  <a:pt x="171309" y="1161344"/>
                </a:lnTo>
                <a:cubicBezTo>
                  <a:pt x="113369" y="1279907"/>
                  <a:pt x="-52521" y="1188920"/>
                  <a:pt x="16539" y="1088408"/>
                </a:cubicBezTo>
                <a:cubicBezTo>
                  <a:pt x="171846" y="804745"/>
                  <a:pt x="257302" y="651257"/>
                  <a:pt x="377684" y="316794"/>
                </a:cubicBezTo>
                <a:cubicBezTo>
                  <a:pt x="406527" y="257261"/>
                  <a:pt x="413146" y="197727"/>
                  <a:pt x="362614" y="176294"/>
                </a:cubicBezTo>
                <a:close/>
              </a:path>
            </a:pathLst>
          </a:cu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Oval 89"/>
          <p:cNvSpPr/>
          <p:nvPr/>
        </p:nvSpPr>
        <p:spPr>
          <a:xfrm>
            <a:off x="1758063" y="1071616"/>
            <a:ext cx="267209" cy="267209"/>
          </a:xfrm>
          <a:prstGeom prst="ellipse">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106"/>
          <p:cNvSpPr/>
          <p:nvPr/>
        </p:nvSpPr>
        <p:spPr>
          <a:xfrm>
            <a:off x="9812935" y="2459338"/>
            <a:ext cx="1887484" cy="1837744"/>
          </a:xfrm>
          <a:custGeom>
            <a:avLst/>
            <a:gdLst>
              <a:gd name="connsiteX0" fmla="*/ 952293 w 1904582"/>
              <a:gd name="connsiteY0" fmla="*/ 271496 h 1893438"/>
              <a:gd name="connsiteX1" fmla="*/ 283755 w 1904582"/>
              <a:gd name="connsiteY1" fmla="*/ 946720 h 1893438"/>
              <a:gd name="connsiteX2" fmla="*/ 952293 w 1904582"/>
              <a:gd name="connsiteY2" fmla="*/ 1621944 h 1893438"/>
              <a:gd name="connsiteX3" fmla="*/ 1620831 w 1904582"/>
              <a:gd name="connsiteY3" fmla="*/ 946720 h 1893438"/>
              <a:gd name="connsiteX4" fmla="*/ 952293 w 1904582"/>
              <a:gd name="connsiteY4" fmla="*/ 271496 h 1893438"/>
              <a:gd name="connsiteX5" fmla="*/ 850486 w 1904582"/>
              <a:gd name="connsiteY5" fmla="*/ 0 h 1893438"/>
              <a:gd name="connsiteX6" fmla="*/ 1052148 w 1904582"/>
              <a:gd name="connsiteY6" fmla="*/ 0 h 1893438"/>
              <a:gd name="connsiteX7" fmla="*/ 1100858 w 1904582"/>
              <a:gd name="connsiteY7" fmla="*/ 181338 h 1893438"/>
              <a:gd name="connsiteX8" fmla="*/ 1209970 w 1904582"/>
              <a:gd name="connsiteY8" fmla="*/ 208345 h 1893438"/>
              <a:gd name="connsiteX9" fmla="*/ 1339540 w 1904582"/>
              <a:gd name="connsiteY9" fmla="*/ 80059 h 1893438"/>
              <a:gd name="connsiteX10" fmla="*/ 1515872 w 1904582"/>
              <a:gd name="connsiteY10" fmla="*/ 181338 h 1893438"/>
              <a:gd name="connsiteX11" fmla="*/ 1464239 w 1904582"/>
              <a:gd name="connsiteY11" fmla="*/ 355924 h 1893438"/>
              <a:gd name="connsiteX12" fmla="*/ 1545098 w 1904582"/>
              <a:gd name="connsiteY12" fmla="*/ 435018 h 1893438"/>
              <a:gd name="connsiteX13" fmla="*/ 1721431 w 1904582"/>
              <a:gd name="connsiteY13" fmla="*/ 393542 h 1893438"/>
              <a:gd name="connsiteX14" fmla="*/ 1827493 w 1904582"/>
              <a:gd name="connsiteY14" fmla="*/ 565767 h 1893438"/>
              <a:gd name="connsiteX15" fmla="*/ 1699024 w 1904582"/>
              <a:gd name="connsiteY15" fmla="*/ 684839 h 1893438"/>
              <a:gd name="connsiteX16" fmla="*/ 1729224 w 1904582"/>
              <a:gd name="connsiteY16" fmla="*/ 800587 h 1893438"/>
              <a:gd name="connsiteX17" fmla="*/ 1903607 w 1904582"/>
              <a:gd name="connsiteY17" fmla="*/ 845923 h 1893438"/>
              <a:gd name="connsiteX18" fmla="*/ 1904582 w 1904582"/>
              <a:gd name="connsiteY18" fmla="*/ 1046551 h 1893438"/>
              <a:gd name="connsiteX19" fmla="*/ 1725327 w 1904582"/>
              <a:gd name="connsiteY19" fmla="*/ 1090920 h 1893438"/>
              <a:gd name="connsiteX20" fmla="*/ 1698050 w 1904582"/>
              <a:gd name="connsiteY20" fmla="*/ 1202810 h 1893438"/>
              <a:gd name="connsiteX21" fmla="*/ 1823723 w 1904582"/>
              <a:gd name="connsiteY21" fmla="*/ 1331097 h 1893438"/>
              <a:gd name="connsiteX22" fmla="*/ 1727275 w 1904582"/>
              <a:gd name="connsiteY22" fmla="*/ 1507613 h 1893438"/>
              <a:gd name="connsiteX23" fmla="*/ 1549969 w 1904582"/>
              <a:gd name="connsiteY23" fmla="*/ 1453596 h 1893438"/>
              <a:gd name="connsiteX24" fmla="*/ 1464239 w 1904582"/>
              <a:gd name="connsiteY24" fmla="*/ 1537514 h 1893438"/>
              <a:gd name="connsiteX25" fmla="*/ 1511975 w 1904582"/>
              <a:gd name="connsiteY25" fmla="*/ 1710171 h 1893438"/>
              <a:gd name="connsiteX26" fmla="*/ 1346359 w 1904582"/>
              <a:gd name="connsiteY26" fmla="*/ 1814343 h 1893438"/>
              <a:gd name="connsiteX27" fmla="*/ 1215816 w 1904582"/>
              <a:gd name="connsiteY27" fmla="*/ 1685092 h 1893438"/>
              <a:gd name="connsiteX28" fmla="*/ 1097936 w 1904582"/>
              <a:gd name="connsiteY28" fmla="*/ 1714994 h 1893438"/>
              <a:gd name="connsiteX29" fmla="*/ 1051173 w 1904582"/>
              <a:gd name="connsiteY29" fmla="*/ 1893437 h 1893438"/>
              <a:gd name="connsiteX30" fmla="*/ 854383 w 1904582"/>
              <a:gd name="connsiteY30" fmla="*/ 1893438 h 1893438"/>
              <a:gd name="connsiteX31" fmla="*/ 801775 w 1904582"/>
              <a:gd name="connsiteY31" fmla="*/ 1709206 h 1893438"/>
              <a:gd name="connsiteX32" fmla="*/ 689741 w 1904582"/>
              <a:gd name="connsiteY32" fmla="*/ 1680269 h 1893438"/>
              <a:gd name="connsiteX33" fmla="*/ 566017 w 1904582"/>
              <a:gd name="connsiteY33" fmla="*/ 1804698 h 1893438"/>
              <a:gd name="connsiteX34" fmla="*/ 395530 w 1904582"/>
              <a:gd name="connsiteY34" fmla="*/ 1707277 h 1893438"/>
              <a:gd name="connsiteX35" fmla="*/ 440343 w 1904582"/>
              <a:gd name="connsiteY35" fmla="*/ 1538479 h 1893438"/>
              <a:gd name="connsiteX36" fmla="*/ 348768 w 1904582"/>
              <a:gd name="connsiteY36" fmla="*/ 1453597 h 1893438"/>
              <a:gd name="connsiteX37" fmla="*/ 185100 w 1904582"/>
              <a:gd name="connsiteY37" fmla="*/ 1500861 h 1893438"/>
              <a:gd name="connsiteX38" fmla="*/ 78912 w 1904582"/>
              <a:gd name="connsiteY38" fmla="*/ 1330133 h 1893438"/>
              <a:gd name="connsiteX39" fmla="*/ 203611 w 1904582"/>
              <a:gd name="connsiteY39" fmla="*/ 1205705 h 1893438"/>
              <a:gd name="connsiteX40" fmla="*/ 177377 w 1904582"/>
              <a:gd name="connsiteY40" fmla="*/ 1087540 h 1893438"/>
              <a:gd name="connsiteX41" fmla="*/ 0 w 1904582"/>
              <a:gd name="connsiteY41" fmla="*/ 1053304 h 1893438"/>
              <a:gd name="connsiteX42" fmla="*/ 974 w 1904582"/>
              <a:gd name="connsiteY42" fmla="*/ 850745 h 1893438"/>
              <a:gd name="connsiteX43" fmla="*/ 171461 w 1904582"/>
              <a:gd name="connsiteY43" fmla="*/ 806375 h 1893438"/>
              <a:gd name="connsiteX44" fmla="*/ 198740 w 1904582"/>
              <a:gd name="connsiteY44" fmla="*/ 681946 h 1893438"/>
              <a:gd name="connsiteX45" fmla="*/ 74040 w 1904582"/>
              <a:gd name="connsiteY45" fmla="*/ 563305 h 1893438"/>
              <a:gd name="connsiteX46" fmla="*/ 176332 w 1904582"/>
              <a:gd name="connsiteY46" fmla="*/ 391613 h 1893438"/>
              <a:gd name="connsiteX47" fmla="*/ 355587 w 1904582"/>
              <a:gd name="connsiteY47" fmla="*/ 436947 h 1893438"/>
              <a:gd name="connsiteX48" fmla="*/ 437420 w 1904582"/>
              <a:gd name="connsiteY48" fmla="*/ 355924 h 1893438"/>
              <a:gd name="connsiteX49" fmla="*/ 386761 w 1904582"/>
              <a:gd name="connsiteY49" fmla="*/ 181337 h 1893438"/>
              <a:gd name="connsiteX50" fmla="*/ 563094 w 1904582"/>
              <a:gd name="connsiteY50" fmla="*/ 76200 h 1893438"/>
              <a:gd name="connsiteX51" fmla="*/ 694611 w 1904582"/>
              <a:gd name="connsiteY51" fmla="*/ 206795 h 1893438"/>
              <a:gd name="connsiteX52" fmla="*/ 809569 w 1904582"/>
              <a:gd name="connsiteY52" fmla="*/ 171692 h 18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4582" h="1893438">
                <a:moveTo>
                  <a:pt x="952293" y="271496"/>
                </a:moveTo>
                <a:cubicBezTo>
                  <a:pt x="583070" y="271496"/>
                  <a:pt x="283755" y="573804"/>
                  <a:pt x="283755" y="946720"/>
                </a:cubicBezTo>
                <a:cubicBezTo>
                  <a:pt x="283755" y="1319636"/>
                  <a:pt x="583070" y="1621944"/>
                  <a:pt x="952293" y="1621944"/>
                </a:cubicBezTo>
                <a:cubicBezTo>
                  <a:pt x="1321516" y="1621944"/>
                  <a:pt x="1620831" y="1319636"/>
                  <a:pt x="1620831" y="946720"/>
                </a:cubicBezTo>
                <a:cubicBezTo>
                  <a:pt x="1620831" y="573804"/>
                  <a:pt x="1321516" y="271496"/>
                  <a:pt x="952293" y="271496"/>
                </a:cubicBezTo>
                <a:close/>
                <a:moveTo>
                  <a:pt x="850486" y="0"/>
                </a:moveTo>
                <a:lnTo>
                  <a:pt x="1052148" y="0"/>
                </a:lnTo>
                <a:cubicBezTo>
                  <a:pt x="1082673" y="113819"/>
                  <a:pt x="1083972" y="120570"/>
                  <a:pt x="1100858" y="181338"/>
                </a:cubicBezTo>
                <a:cubicBezTo>
                  <a:pt x="1181717" y="201594"/>
                  <a:pt x="1134956" y="189054"/>
                  <a:pt x="1209970" y="208345"/>
                </a:cubicBezTo>
                <a:lnTo>
                  <a:pt x="1339540" y="80059"/>
                </a:lnTo>
                <a:lnTo>
                  <a:pt x="1515872" y="181338"/>
                </a:lnTo>
                <a:lnTo>
                  <a:pt x="1464239" y="355924"/>
                </a:lnTo>
                <a:cubicBezTo>
                  <a:pt x="1496713" y="387754"/>
                  <a:pt x="1490218" y="382931"/>
                  <a:pt x="1545098" y="435018"/>
                </a:cubicBezTo>
                <a:cubicBezTo>
                  <a:pt x="1578221" y="426980"/>
                  <a:pt x="1637648" y="415084"/>
                  <a:pt x="1721431" y="393542"/>
                </a:cubicBezTo>
                <a:cubicBezTo>
                  <a:pt x="1746273" y="432125"/>
                  <a:pt x="1782029" y="500498"/>
                  <a:pt x="1827493" y="565767"/>
                </a:cubicBezTo>
                <a:lnTo>
                  <a:pt x="1699024" y="684839"/>
                </a:lnTo>
                <a:cubicBezTo>
                  <a:pt x="1711039" y="726636"/>
                  <a:pt x="1719969" y="767148"/>
                  <a:pt x="1729224" y="800587"/>
                </a:cubicBezTo>
                <a:cubicBezTo>
                  <a:pt x="1778422" y="815699"/>
                  <a:pt x="1843531" y="832901"/>
                  <a:pt x="1903607" y="845923"/>
                </a:cubicBezTo>
                <a:cubicBezTo>
                  <a:pt x="1906530" y="924053"/>
                  <a:pt x="1901659" y="968904"/>
                  <a:pt x="1904582" y="1046551"/>
                </a:cubicBezTo>
                <a:cubicBezTo>
                  <a:pt x="1831516" y="1065360"/>
                  <a:pt x="1776635" y="1079345"/>
                  <a:pt x="1725327" y="1090920"/>
                </a:cubicBezTo>
                <a:cubicBezTo>
                  <a:pt x="1710064" y="1154581"/>
                  <a:pt x="1712014" y="1145097"/>
                  <a:pt x="1698050" y="1202810"/>
                </a:cubicBezTo>
                <a:cubicBezTo>
                  <a:pt x="1749358" y="1253771"/>
                  <a:pt x="1771115" y="1278529"/>
                  <a:pt x="1823723" y="1331097"/>
                </a:cubicBezTo>
                <a:cubicBezTo>
                  <a:pt x="1783780" y="1401992"/>
                  <a:pt x="1748545" y="1465493"/>
                  <a:pt x="1727275" y="1507613"/>
                </a:cubicBezTo>
                <a:cubicBezTo>
                  <a:pt x="1639759" y="1482213"/>
                  <a:pt x="1599329" y="1469029"/>
                  <a:pt x="1549969" y="1453596"/>
                </a:cubicBezTo>
                <a:cubicBezTo>
                  <a:pt x="1510351" y="1492179"/>
                  <a:pt x="1507753" y="1497163"/>
                  <a:pt x="1464239" y="1537514"/>
                </a:cubicBezTo>
                <a:cubicBezTo>
                  <a:pt x="1476254" y="1574971"/>
                  <a:pt x="1497038" y="1648922"/>
                  <a:pt x="1511975" y="1710171"/>
                </a:cubicBezTo>
                <a:cubicBezTo>
                  <a:pt x="1458718" y="1744414"/>
                  <a:pt x="1377047" y="1796499"/>
                  <a:pt x="1346359" y="1814343"/>
                </a:cubicBezTo>
                <a:lnTo>
                  <a:pt x="1215816" y="1685092"/>
                </a:lnTo>
                <a:cubicBezTo>
                  <a:pt x="1166131" y="1698275"/>
                  <a:pt x="1137878" y="1705026"/>
                  <a:pt x="1097936" y="1714994"/>
                </a:cubicBezTo>
                <a:cubicBezTo>
                  <a:pt x="1088194" y="1758720"/>
                  <a:pt x="1069033" y="1825596"/>
                  <a:pt x="1051173" y="1893437"/>
                </a:cubicBezTo>
                <a:lnTo>
                  <a:pt x="854383" y="1893438"/>
                </a:lnTo>
                <a:cubicBezTo>
                  <a:pt x="841231" y="1851158"/>
                  <a:pt x="812654" y="1740876"/>
                  <a:pt x="801775" y="1709206"/>
                </a:cubicBezTo>
                <a:cubicBezTo>
                  <a:pt x="756799" y="1695863"/>
                  <a:pt x="736990" y="1692808"/>
                  <a:pt x="689741" y="1680269"/>
                </a:cubicBezTo>
                <a:cubicBezTo>
                  <a:pt x="644440" y="1725604"/>
                  <a:pt x="620411" y="1746985"/>
                  <a:pt x="566017" y="1804698"/>
                </a:cubicBezTo>
                <a:cubicBezTo>
                  <a:pt x="494087" y="1765955"/>
                  <a:pt x="433199" y="1728498"/>
                  <a:pt x="395530" y="1707277"/>
                </a:cubicBezTo>
                <a:cubicBezTo>
                  <a:pt x="409493" y="1652297"/>
                  <a:pt x="426055" y="1594263"/>
                  <a:pt x="440343" y="1538479"/>
                </a:cubicBezTo>
                <a:cubicBezTo>
                  <a:pt x="402025" y="1505845"/>
                  <a:pt x="393420" y="1498610"/>
                  <a:pt x="348768" y="1453597"/>
                </a:cubicBezTo>
                <a:lnTo>
                  <a:pt x="185100" y="1500861"/>
                </a:lnTo>
                <a:cubicBezTo>
                  <a:pt x="158310" y="1461636"/>
                  <a:pt x="97747" y="1362767"/>
                  <a:pt x="78912" y="1330133"/>
                </a:cubicBezTo>
                <a:cubicBezTo>
                  <a:pt x="117555" y="1292676"/>
                  <a:pt x="157173" y="1252487"/>
                  <a:pt x="203611" y="1205705"/>
                </a:cubicBezTo>
                <a:cubicBezTo>
                  <a:pt x="191595" y="1156995"/>
                  <a:pt x="185820" y="1129177"/>
                  <a:pt x="177377" y="1087540"/>
                </a:cubicBezTo>
                <a:cubicBezTo>
                  <a:pt x="133863" y="1079663"/>
                  <a:pt x="69169" y="1062306"/>
                  <a:pt x="0" y="1053304"/>
                </a:cubicBezTo>
                <a:cubicBezTo>
                  <a:pt x="974" y="1001861"/>
                  <a:pt x="488" y="879039"/>
                  <a:pt x="974" y="850745"/>
                </a:cubicBezTo>
                <a:cubicBezTo>
                  <a:pt x="48224" y="838849"/>
                  <a:pt x="105540" y="825827"/>
                  <a:pt x="171461" y="806375"/>
                </a:cubicBezTo>
                <a:cubicBezTo>
                  <a:pt x="181853" y="758951"/>
                  <a:pt x="187211" y="739177"/>
                  <a:pt x="198740" y="681946"/>
                </a:cubicBezTo>
                <a:lnTo>
                  <a:pt x="74040" y="563305"/>
                </a:lnTo>
                <a:cubicBezTo>
                  <a:pt x="138988" y="450773"/>
                  <a:pt x="145157" y="443378"/>
                  <a:pt x="176332" y="391613"/>
                </a:cubicBezTo>
                <a:cubicBezTo>
                  <a:pt x="250371" y="411226"/>
                  <a:pt x="261251" y="414922"/>
                  <a:pt x="355587" y="436947"/>
                </a:cubicBezTo>
                <a:cubicBezTo>
                  <a:pt x="388385" y="403509"/>
                  <a:pt x="408518" y="385504"/>
                  <a:pt x="437420" y="355924"/>
                </a:cubicBezTo>
                <a:cubicBezTo>
                  <a:pt x="419559" y="300301"/>
                  <a:pt x="405758" y="245481"/>
                  <a:pt x="386761" y="181337"/>
                </a:cubicBezTo>
                <a:cubicBezTo>
                  <a:pt x="438881" y="150954"/>
                  <a:pt x="535167" y="93240"/>
                  <a:pt x="563094" y="76200"/>
                </a:cubicBezTo>
                <a:lnTo>
                  <a:pt x="694611" y="206795"/>
                </a:lnTo>
                <a:lnTo>
                  <a:pt x="809569" y="171692"/>
                </a:lnTo>
                <a:close/>
              </a:path>
            </a:pathLst>
          </a:custGeom>
          <a:solidFill>
            <a:srgbClr val="D6A300"/>
          </a:solidFill>
          <a:ln w="9525" cap="flat" cmpd="sng" algn="ctr">
            <a:noFill/>
            <a:prstDash val="solid"/>
            <a:roun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1" name="Rectangle 1"/>
          <p:cNvSpPr/>
          <p:nvPr/>
        </p:nvSpPr>
        <p:spPr>
          <a:xfrm>
            <a:off x="1330460" y="1296977"/>
            <a:ext cx="982833" cy="1116994"/>
          </a:xfrm>
          <a:custGeom>
            <a:avLst/>
            <a:gdLst>
              <a:gd name="connsiteX0" fmla="*/ 0 w 386366"/>
              <a:gd name="connsiteY0" fmla="*/ 0 h 870839"/>
              <a:gd name="connsiteX1" fmla="*/ 386366 w 386366"/>
              <a:gd name="connsiteY1" fmla="*/ 0 h 870839"/>
              <a:gd name="connsiteX2" fmla="*/ 386366 w 386366"/>
              <a:gd name="connsiteY2" fmla="*/ 870839 h 870839"/>
              <a:gd name="connsiteX3" fmla="*/ 0 w 386366"/>
              <a:gd name="connsiteY3" fmla="*/ 870839 h 870839"/>
              <a:gd name="connsiteX4" fmla="*/ 0 w 386366"/>
              <a:gd name="connsiteY4" fmla="*/ 0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60325 w 386366"/>
              <a:gd name="connsiteY4" fmla="*/ 142875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18245 w 386366"/>
              <a:gd name="connsiteY4" fmla="*/ 565950 h 870839"/>
              <a:gd name="connsiteX5" fmla="*/ 60325 w 386366"/>
              <a:gd name="connsiteY5" fmla="*/ 142875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78570 w 386366"/>
              <a:gd name="connsiteY4" fmla="*/ 264325 h 870839"/>
              <a:gd name="connsiteX5" fmla="*/ 60325 w 386366"/>
              <a:gd name="connsiteY5" fmla="*/ 142875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78570 w 386366"/>
              <a:gd name="connsiteY4" fmla="*/ 264325 h 870839"/>
              <a:gd name="connsiteX5" fmla="*/ 60325 w 386366"/>
              <a:gd name="connsiteY5" fmla="*/ 142875 h 870839"/>
              <a:gd name="connsiteX0" fmla="*/ 60325 w 386366"/>
              <a:gd name="connsiteY0" fmla="*/ 142875 h 870839"/>
              <a:gd name="connsiteX1" fmla="*/ 386366 w 386366"/>
              <a:gd name="connsiteY1" fmla="*/ 0 h 870839"/>
              <a:gd name="connsiteX2" fmla="*/ 386366 w 386366"/>
              <a:gd name="connsiteY2" fmla="*/ 870839 h 870839"/>
              <a:gd name="connsiteX3" fmla="*/ 0 w 386366"/>
              <a:gd name="connsiteY3" fmla="*/ 870839 h 870839"/>
              <a:gd name="connsiteX4" fmla="*/ 78570 w 386366"/>
              <a:gd name="connsiteY4" fmla="*/ 264325 h 870839"/>
              <a:gd name="connsiteX5" fmla="*/ 60325 w 386366"/>
              <a:gd name="connsiteY5" fmla="*/ 142875 h 870839"/>
              <a:gd name="connsiteX0" fmla="*/ 352425 w 678466"/>
              <a:gd name="connsiteY0" fmla="*/ 142875 h 1067689"/>
              <a:gd name="connsiteX1" fmla="*/ 678466 w 678466"/>
              <a:gd name="connsiteY1" fmla="*/ 0 h 1067689"/>
              <a:gd name="connsiteX2" fmla="*/ 678466 w 678466"/>
              <a:gd name="connsiteY2" fmla="*/ 870839 h 1067689"/>
              <a:gd name="connsiteX3" fmla="*/ 0 w 678466"/>
              <a:gd name="connsiteY3" fmla="*/ 1067689 h 1067689"/>
              <a:gd name="connsiteX4" fmla="*/ 370670 w 678466"/>
              <a:gd name="connsiteY4" fmla="*/ 264325 h 1067689"/>
              <a:gd name="connsiteX5" fmla="*/ 352425 w 678466"/>
              <a:gd name="connsiteY5" fmla="*/ 142875 h 1067689"/>
              <a:gd name="connsiteX0" fmla="*/ 352425 w 678466"/>
              <a:gd name="connsiteY0" fmla="*/ 142875 h 1067689"/>
              <a:gd name="connsiteX1" fmla="*/ 678466 w 678466"/>
              <a:gd name="connsiteY1" fmla="*/ 0 h 1067689"/>
              <a:gd name="connsiteX2" fmla="*/ 678466 w 678466"/>
              <a:gd name="connsiteY2" fmla="*/ 870839 h 1067689"/>
              <a:gd name="connsiteX3" fmla="*/ 0 w 678466"/>
              <a:gd name="connsiteY3" fmla="*/ 1067689 h 1067689"/>
              <a:gd name="connsiteX4" fmla="*/ 176995 w 678466"/>
              <a:gd name="connsiteY4" fmla="*/ 683425 h 1067689"/>
              <a:gd name="connsiteX5" fmla="*/ 370670 w 678466"/>
              <a:gd name="connsiteY5" fmla="*/ 264325 h 1067689"/>
              <a:gd name="connsiteX6" fmla="*/ 352425 w 678466"/>
              <a:gd name="connsiteY6" fmla="*/ 142875 h 1067689"/>
              <a:gd name="connsiteX0" fmla="*/ 352425 w 678466"/>
              <a:gd name="connsiteY0" fmla="*/ 142875 h 1067689"/>
              <a:gd name="connsiteX1" fmla="*/ 678466 w 678466"/>
              <a:gd name="connsiteY1" fmla="*/ 0 h 1067689"/>
              <a:gd name="connsiteX2" fmla="*/ 678466 w 678466"/>
              <a:gd name="connsiteY2" fmla="*/ 870839 h 1067689"/>
              <a:gd name="connsiteX3" fmla="*/ 0 w 678466"/>
              <a:gd name="connsiteY3" fmla="*/ 1067689 h 1067689"/>
              <a:gd name="connsiteX4" fmla="*/ 224620 w 678466"/>
              <a:gd name="connsiteY4" fmla="*/ 654850 h 1067689"/>
              <a:gd name="connsiteX5" fmla="*/ 370670 w 678466"/>
              <a:gd name="connsiteY5" fmla="*/ 264325 h 1067689"/>
              <a:gd name="connsiteX6" fmla="*/ 352425 w 678466"/>
              <a:gd name="connsiteY6" fmla="*/ 142875 h 1067689"/>
              <a:gd name="connsiteX0" fmla="*/ 352425 w 678466"/>
              <a:gd name="connsiteY0" fmla="*/ 142875 h 1067689"/>
              <a:gd name="connsiteX1" fmla="*/ 678466 w 678466"/>
              <a:gd name="connsiteY1" fmla="*/ 0 h 1067689"/>
              <a:gd name="connsiteX2" fmla="*/ 678466 w 678466"/>
              <a:gd name="connsiteY2" fmla="*/ 870839 h 1067689"/>
              <a:gd name="connsiteX3" fmla="*/ 0 w 678466"/>
              <a:gd name="connsiteY3" fmla="*/ 1067689 h 1067689"/>
              <a:gd name="connsiteX4" fmla="*/ 370670 w 678466"/>
              <a:gd name="connsiteY4" fmla="*/ 264325 h 1067689"/>
              <a:gd name="connsiteX5" fmla="*/ 352425 w 678466"/>
              <a:gd name="connsiteY5" fmla="*/ 142875 h 1067689"/>
              <a:gd name="connsiteX0" fmla="*/ 352425 w 678466"/>
              <a:gd name="connsiteY0" fmla="*/ 142875 h 1067689"/>
              <a:gd name="connsiteX1" fmla="*/ 678466 w 678466"/>
              <a:gd name="connsiteY1" fmla="*/ 0 h 1067689"/>
              <a:gd name="connsiteX2" fmla="*/ 678466 w 678466"/>
              <a:gd name="connsiteY2" fmla="*/ 870839 h 1067689"/>
              <a:gd name="connsiteX3" fmla="*/ 332570 w 678466"/>
              <a:gd name="connsiteY3" fmla="*/ 966000 h 1067689"/>
              <a:gd name="connsiteX4" fmla="*/ 0 w 678466"/>
              <a:gd name="connsiteY4" fmla="*/ 1067689 h 1067689"/>
              <a:gd name="connsiteX5" fmla="*/ 370670 w 678466"/>
              <a:gd name="connsiteY5" fmla="*/ 264325 h 1067689"/>
              <a:gd name="connsiteX6" fmla="*/ 352425 w 678466"/>
              <a:gd name="connsiteY6" fmla="*/ 142875 h 1067689"/>
              <a:gd name="connsiteX0" fmla="*/ 352425 w 678466"/>
              <a:gd name="connsiteY0" fmla="*/ 142875 h 1140625"/>
              <a:gd name="connsiteX1" fmla="*/ 678466 w 678466"/>
              <a:gd name="connsiteY1" fmla="*/ 0 h 1140625"/>
              <a:gd name="connsiteX2" fmla="*/ 678466 w 678466"/>
              <a:gd name="connsiteY2" fmla="*/ 870839 h 1140625"/>
              <a:gd name="connsiteX3" fmla="*/ 154770 w 678466"/>
              <a:gd name="connsiteY3" fmla="*/ 1140625 h 1140625"/>
              <a:gd name="connsiteX4" fmla="*/ 0 w 678466"/>
              <a:gd name="connsiteY4" fmla="*/ 1067689 h 1140625"/>
              <a:gd name="connsiteX5" fmla="*/ 370670 w 678466"/>
              <a:gd name="connsiteY5" fmla="*/ 264325 h 1140625"/>
              <a:gd name="connsiteX6" fmla="*/ 352425 w 678466"/>
              <a:gd name="connsiteY6" fmla="*/ 142875 h 1140625"/>
              <a:gd name="connsiteX0" fmla="*/ 352425 w 678466"/>
              <a:gd name="connsiteY0" fmla="*/ 142875 h 1140625"/>
              <a:gd name="connsiteX1" fmla="*/ 678466 w 678466"/>
              <a:gd name="connsiteY1" fmla="*/ 0 h 1140625"/>
              <a:gd name="connsiteX2" fmla="*/ 370491 w 678466"/>
              <a:gd name="connsiteY2" fmla="*/ 759714 h 1140625"/>
              <a:gd name="connsiteX3" fmla="*/ 154770 w 678466"/>
              <a:gd name="connsiteY3" fmla="*/ 1140625 h 1140625"/>
              <a:gd name="connsiteX4" fmla="*/ 0 w 678466"/>
              <a:gd name="connsiteY4" fmla="*/ 1067689 h 1140625"/>
              <a:gd name="connsiteX5" fmla="*/ 370670 w 678466"/>
              <a:gd name="connsiteY5" fmla="*/ 264325 h 1140625"/>
              <a:gd name="connsiteX6" fmla="*/ 352425 w 678466"/>
              <a:gd name="connsiteY6" fmla="*/ 142875 h 1140625"/>
              <a:gd name="connsiteX0" fmla="*/ 352425 w 678466"/>
              <a:gd name="connsiteY0" fmla="*/ 142875 h 1140625"/>
              <a:gd name="connsiteX1" fmla="*/ 678466 w 678466"/>
              <a:gd name="connsiteY1" fmla="*/ 0 h 1140625"/>
              <a:gd name="connsiteX2" fmla="*/ 440520 w 678466"/>
              <a:gd name="connsiteY2" fmla="*/ 591350 h 1140625"/>
              <a:gd name="connsiteX3" fmla="*/ 370491 w 678466"/>
              <a:gd name="connsiteY3" fmla="*/ 759714 h 1140625"/>
              <a:gd name="connsiteX4" fmla="*/ 154770 w 678466"/>
              <a:gd name="connsiteY4" fmla="*/ 1140625 h 1140625"/>
              <a:gd name="connsiteX5" fmla="*/ 0 w 678466"/>
              <a:gd name="connsiteY5" fmla="*/ 1067689 h 1140625"/>
              <a:gd name="connsiteX6" fmla="*/ 370670 w 678466"/>
              <a:gd name="connsiteY6" fmla="*/ 264325 h 1140625"/>
              <a:gd name="connsiteX7" fmla="*/ 352425 w 678466"/>
              <a:gd name="connsiteY7" fmla="*/ 142875 h 1140625"/>
              <a:gd name="connsiteX0" fmla="*/ 352425 w 678466"/>
              <a:gd name="connsiteY0" fmla="*/ 142875 h 1140625"/>
              <a:gd name="connsiteX1" fmla="*/ 678466 w 678466"/>
              <a:gd name="connsiteY1" fmla="*/ 0 h 1140625"/>
              <a:gd name="connsiteX2" fmla="*/ 408770 w 678466"/>
              <a:gd name="connsiteY2" fmla="*/ 699300 h 1140625"/>
              <a:gd name="connsiteX3" fmla="*/ 370491 w 678466"/>
              <a:gd name="connsiteY3" fmla="*/ 759714 h 1140625"/>
              <a:gd name="connsiteX4" fmla="*/ 154770 w 678466"/>
              <a:gd name="connsiteY4" fmla="*/ 1140625 h 1140625"/>
              <a:gd name="connsiteX5" fmla="*/ 0 w 678466"/>
              <a:gd name="connsiteY5" fmla="*/ 1067689 h 1140625"/>
              <a:gd name="connsiteX6" fmla="*/ 370670 w 678466"/>
              <a:gd name="connsiteY6" fmla="*/ 264325 h 1140625"/>
              <a:gd name="connsiteX7" fmla="*/ 352425 w 678466"/>
              <a:gd name="connsiteY7" fmla="*/ 142875 h 1140625"/>
              <a:gd name="connsiteX0" fmla="*/ 352425 w 678466"/>
              <a:gd name="connsiteY0" fmla="*/ 142875 h 1140625"/>
              <a:gd name="connsiteX1" fmla="*/ 678466 w 678466"/>
              <a:gd name="connsiteY1" fmla="*/ 0 h 1140625"/>
              <a:gd name="connsiteX2" fmla="*/ 567520 w 678466"/>
              <a:gd name="connsiteY2" fmla="*/ 785025 h 1140625"/>
              <a:gd name="connsiteX3" fmla="*/ 370491 w 678466"/>
              <a:gd name="connsiteY3" fmla="*/ 759714 h 1140625"/>
              <a:gd name="connsiteX4" fmla="*/ 154770 w 678466"/>
              <a:gd name="connsiteY4" fmla="*/ 1140625 h 1140625"/>
              <a:gd name="connsiteX5" fmla="*/ 0 w 678466"/>
              <a:gd name="connsiteY5" fmla="*/ 1067689 h 1140625"/>
              <a:gd name="connsiteX6" fmla="*/ 370670 w 678466"/>
              <a:gd name="connsiteY6" fmla="*/ 264325 h 1140625"/>
              <a:gd name="connsiteX7" fmla="*/ 352425 w 678466"/>
              <a:gd name="connsiteY7" fmla="*/ 142875 h 1140625"/>
              <a:gd name="connsiteX0" fmla="*/ 352425 w 678466"/>
              <a:gd name="connsiteY0" fmla="*/ 142875 h 1140625"/>
              <a:gd name="connsiteX1" fmla="*/ 678466 w 678466"/>
              <a:gd name="connsiteY1" fmla="*/ 0 h 1140625"/>
              <a:gd name="connsiteX2" fmla="*/ 491320 w 678466"/>
              <a:gd name="connsiteY2" fmla="*/ 712000 h 1140625"/>
              <a:gd name="connsiteX3" fmla="*/ 370491 w 678466"/>
              <a:gd name="connsiteY3" fmla="*/ 759714 h 1140625"/>
              <a:gd name="connsiteX4" fmla="*/ 154770 w 678466"/>
              <a:gd name="connsiteY4" fmla="*/ 1140625 h 1140625"/>
              <a:gd name="connsiteX5" fmla="*/ 0 w 678466"/>
              <a:gd name="connsiteY5" fmla="*/ 1067689 h 1140625"/>
              <a:gd name="connsiteX6" fmla="*/ 370670 w 678466"/>
              <a:gd name="connsiteY6" fmla="*/ 264325 h 1140625"/>
              <a:gd name="connsiteX7" fmla="*/ 352425 w 678466"/>
              <a:gd name="connsiteY7" fmla="*/ 142875 h 1140625"/>
              <a:gd name="connsiteX0" fmla="*/ 352425 w 678466"/>
              <a:gd name="connsiteY0" fmla="*/ 142875 h 1140625"/>
              <a:gd name="connsiteX1" fmla="*/ 678466 w 678466"/>
              <a:gd name="connsiteY1" fmla="*/ 0 h 1140625"/>
              <a:gd name="connsiteX2" fmla="*/ 516720 w 678466"/>
              <a:gd name="connsiteY2" fmla="*/ 604050 h 1140625"/>
              <a:gd name="connsiteX3" fmla="*/ 491320 w 678466"/>
              <a:gd name="connsiteY3" fmla="*/ 712000 h 1140625"/>
              <a:gd name="connsiteX4" fmla="*/ 370491 w 678466"/>
              <a:gd name="connsiteY4" fmla="*/ 759714 h 1140625"/>
              <a:gd name="connsiteX5" fmla="*/ 154770 w 678466"/>
              <a:gd name="connsiteY5" fmla="*/ 1140625 h 1140625"/>
              <a:gd name="connsiteX6" fmla="*/ 0 w 678466"/>
              <a:gd name="connsiteY6" fmla="*/ 1067689 h 1140625"/>
              <a:gd name="connsiteX7" fmla="*/ 370670 w 678466"/>
              <a:gd name="connsiteY7" fmla="*/ 264325 h 1140625"/>
              <a:gd name="connsiteX8" fmla="*/ 352425 w 678466"/>
              <a:gd name="connsiteY8" fmla="*/ 142875 h 1140625"/>
              <a:gd name="connsiteX0" fmla="*/ 352425 w 678466"/>
              <a:gd name="connsiteY0" fmla="*/ 142875 h 1140625"/>
              <a:gd name="connsiteX1" fmla="*/ 678466 w 678466"/>
              <a:gd name="connsiteY1" fmla="*/ 0 h 1140625"/>
              <a:gd name="connsiteX2" fmla="*/ 669120 w 678466"/>
              <a:gd name="connsiteY2" fmla="*/ 753275 h 1140625"/>
              <a:gd name="connsiteX3" fmla="*/ 491320 w 678466"/>
              <a:gd name="connsiteY3" fmla="*/ 712000 h 1140625"/>
              <a:gd name="connsiteX4" fmla="*/ 370491 w 678466"/>
              <a:gd name="connsiteY4" fmla="*/ 759714 h 1140625"/>
              <a:gd name="connsiteX5" fmla="*/ 154770 w 678466"/>
              <a:gd name="connsiteY5" fmla="*/ 1140625 h 1140625"/>
              <a:gd name="connsiteX6" fmla="*/ 0 w 678466"/>
              <a:gd name="connsiteY6" fmla="*/ 1067689 h 1140625"/>
              <a:gd name="connsiteX7" fmla="*/ 370670 w 678466"/>
              <a:gd name="connsiteY7" fmla="*/ 264325 h 1140625"/>
              <a:gd name="connsiteX8" fmla="*/ 352425 w 678466"/>
              <a:gd name="connsiteY8" fmla="*/ 142875 h 1140625"/>
              <a:gd name="connsiteX0" fmla="*/ 352425 w 678466"/>
              <a:gd name="connsiteY0" fmla="*/ 142875 h 1140625"/>
              <a:gd name="connsiteX1" fmla="*/ 678466 w 678466"/>
              <a:gd name="connsiteY1" fmla="*/ 0 h 1140625"/>
              <a:gd name="connsiteX2" fmla="*/ 672295 w 678466"/>
              <a:gd name="connsiteY2" fmla="*/ 381800 h 1140625"/>
              <a:gd name="connsiteX3" fmla="*/ 669120 w 678466"/>
              <a:gd name="connsiteY3" fmla="*/ 753275 h 1140625"/>
              <a:gd name="connsiteX4" fmla="*/ 491320 w 678466"/>
              <a:gd name="connsiteY4" fmla="*/ 712000 h 1140625"/>
              <a:gd name="connsiteX5" fmla="*/ 370491 w 678466"/>
              <a:gd name="connsiteY5" fmla="*/ 759714 h 1140625"/>
              <a:gd name="connsiteX6" fmla="*/ 154770 w 678466"/>
              <a:gd name="connsiteY6" fmla="*/ 1140625 h 1140625"/>
              <a:gd name="connsiteX7" fmla="*/ 0 w 678466"/>
              <a:gd name="connsiteY7" fmla="*/ 1067689 h 1140625"/>
              <a:gd name="connsiteX8" fmla="*/ 370670 w 678466"/>
              <a:gd name="connsiteY8" fmla="*/ 264325 h 1140625"/>
              <a:gd name="connsiteX9" fmla="*/ 352425 w 678466"/>
              <a:gd name="connsiteY9" fmla="*/ 142875 h 1140625"/>
              <a:gd name="connsiteX0" fmla="*/ 352425 w 834220"/>
              <a:gd name="connsiteY0" fmla="*/ 142875 h 1140625"/>
              <a:gd name="connsiteX1" fmla="*/ 678466 w 834220"/>
              <a:gd name="connsiteY1" fmla="*/ 0 h 1140625"/>
              <a:gd name="connsiteX2" fmla="*/ 834220 w 834220"/>
              <a:gd name="connsiteY2" fmla="*/ 610400 h 1140625"/>
              <a:gd name="connsiteX3" fmla="*/ 669120 w 834220"/>
              <a:gd name="connsiteY3" fmla="*/ 753275 h 1140625"/>
              <a:gd name="connsiteX4" fmla="*/ 491320 w 834220"/>
              <a:gd name="connsiteY4" fmla="*/ 712000 h 1140625"/>
              <a:gd name="connsiteX5" fmla="*/ 370491 w 834220"/>
              <a:gd name="connsiteY5" fmla="*/ 759714 h 1140625"/>
              <a:gd name="connsiteX6" fmla="*/ 154770 w 834220"/>
              <a:gd name="connsiteY6" fmla="*/ 1140625 h 1140625"/>
              <a:gd name="connsiteX7" fmla="*/ 0 w 834220"/>
              <a:gd name="connsiteY7" fmla="*/ 1067689 h 1140625"/>
              <a:gd name="connsiteX8" fmla="*/ 370670 w 834220"/>
              <a:gd name="connsiteY8" fmla="*/ 264325 h 1140625"/>
              <a:gd name="connsiteX9" fmla="*/ 352425 w 834220"/>
              <a:gd name="connsiteY9" fmla="*/ 142875 h 1140625"/>
              <a:gd name="connsiteX0" fmla="*/ 352425 w 834220"/>
              <a:gd name="connsiteY0" fmla="*/ 142875 h 1140625"/>
              <a:gd name="connsiteX1" fmla="*/ 678466 w 834220"/>
              <a:gd name="connsiteY1" fmla="*/ 0 h 1140625"/>
              <a:gd name="connsiteX2" fmla="*/ 834220 w 834220"/>
              <a:gd name="connsiteY2" fmla="*/ 610400 h 1140625"/>
              <a:gd name="connsiteX3" fmla="*/ 669120 w 834220"/>
              <a:gd name="connsiteY3" fmla="*/ 753275 h 1140625"/>
              <a:gd name="connsiteX4" fmla="*/ 491320 w 834220"/>
              <a:gd name="connsiteY4" fmla="*/ 712000 h 1140625"/>
              <a:gd name="connsiteX5" fmla="*/ 370491 w 834220"/>
              <a:gd name="connsiteY5" fmla="*/ 759714 h 1140625"/>
              <a:gd name="connsiteX6" fmla="*/ 154770 w 834220"/>
              <a:gd name="connsiteY6" fmla="*/ 1140625 h 1140625"/>
              <a:gd name="connsiteX7" fmla="*/ 0 w 834220"/>
              <a:gd name="connsiteY7" fmla="*/ 1067689 h 1140625"/>
              <a:gd name="connsiteX8" fmla="*/ 370670 w 834220"/>
              <a:gd name="connsiteY8" fmla="*/ 264325 h 1140625"/>
              <a:gd name="connsiteX9" fmla="*/ 352425 w 834220"/>
              <a:gd name="connsiteY9" fmla="*/ 142875 h 1140625"/>
              <a:gd name="connsiteX0" fmla="*/ 352425 w 834220"/>
              <a:gd name="connsiteY0" fmla="*/ 142875 h 1140625"/>
              <a:gd name="connsiteX1" fmla="*/ 678466 w 834220"/>
              <a:gd name="connsiteY1" fmla="*/ 0 h 1140625"/>
              <a:gd name="connsiteX2" fmla="*/ 834220 w 834220"/>
              <a:gd name="connsiteY2" fmla="*/ 610400 h 1140625"/>
              <a:gd name="connsiteX3" fmla="*/ 669120 w 834220"/>
              <a:gd name="connsiteY3" fmla="*/ 753275 h 1140625"/>
              <a:gd name="connsiteX4" fmla="*/ 491320 w 834220"/>
              <a:gd name="connsiteY4" fmla="*/ 712000 h 1140625"/>
              <a:gd name="connsiteX5" fmla="*/ 370491 w 834220"/>
              <a:gd name="connsiteY5" fmla="*/ 759714 h 1140625"/>
              <a:gd name="connsiteX6" fmla="*/ 154770 w 834220"/>
              <a:gd name="connsiteY6" fmla="*/ 1140625 h 1140625"/>
              <a:gd name="connsiteX7" fmla="*/ 0 w 834220"/>
              <a:gd name="connsiteY7" fmla="*/ 1067689 h 1140625"/>
              <a:gd name="connsiteX8" fmla="*/ 370670 w 834220"/>
              <a:gd name="connsiteY8" fmla="*/ 264325 h 1140625"/>
              <a:gd name="connsiteX9" fmla="*/ 352425 w 834220"/>
              <a:gd name="connsiteY9" fmla="*/ 142875 h 1140625"/>
              <a:gd name="connsiteX0" fmla="*/ 352425 w 834220"/>
              <a:gd name="connsiteY0" fmla="*/ 142875 h 1140625"/>
              <a:gd name="connsiteX1" fmla="*/ 678466 w 834220"/>
              <a:gd name="connsiteY1" fmla="*/ 0 h 1140625"/>
              <a:gd name="connsiteX2" fmla="*/ 834220 w 834220"/>
              <a:gd name="connsiteY2" fmla="*/ 610400 h 1140625"/>
              <a:gd name="connsiteX3" fmla="*/ 777070 w 834220"/>
              <a:gd name="connsiteY3" fmla="*/ 658025 h 1140625"/>
              <a:gd name="connsiteX4" fmla="*/ 669120 w 834220"/>
              <a:gd name="connsiteY4" fmla="*/ 753275 h 1140625"/>
              <a:gd name="connsiteX5" fmla="*/ 491320 w 834220"/>
              <a:gd name="connsiteY5" fmla="*/ 712000 h 1140625"/>
              <a:gd name="connsiteX6" fmla="*/ 370491 w 834220"/>
              <a:gd name="connsiteY6" fmla="*/ 759714 h 1140625"/>
              <a:gd name="connsiteX7" fmla="*/ 154770 w 834220"/>
              <a:gd name="connsiteY7" fmla="*/ 1140625 h 1140625"/>
              <a:gd name="connsiteX8" fmla="*/ 0 w 834220"/>
              <a:gd name="connsiteY8" fmla="*/ 1067689 h 1140625"/>
              <a:gd name="connsiteX9" fmla="*/ 370670 w 834220"/>
              <a:gd name="connsiteY9" fmla="*/ 264325 h 1140625"/>
              <a:gd name="connsiteX10" fmla="*/ 352425 w 834220"/>
              <a:gd name="connsiteY10" fmla="*/ 142875 h 1140625"/>
              <a:gd name="connsiteX0" fmla="*/ 352425 w 916770"/>
              <a:gd name="connsiteY0" fmla="*/ 142875 h 1140625"/>
              <a:gd name="connsiteX1" fmla="*/ 678466 w 916770"/>
              <a:gd name="connsiteY1" fmla="*/ 0 h 1140625"/>
              <a:gd name="connsiteX2" fmla="*/ 834220 w 916770"/>
              <a:gd name="connsiteY2" fmla="*/ 610400 h 1140625"/>
              <a:gd name="connsiteX3" fmla="*/ 916770 w 916770"/>
              <a:gd name="connsiteY3" fmla="*/ 991400 h 1140625"/>
              <a:gd name="connsiteX4" fmla="*/ 669120 w 916770"/>
              <a:gd name="connsiteY4" fmla="*/ 753275 h 1140625"/>
              <a:gd name="connsiteX5" fmla="*/ 491320 w 916770"/>
              <a:gd name="connsiteY5" fmla="*/ 712000 h 1140625"/>
              <a:gd name="connsiteX6" fmla="*/ 370491 w 916770"/>
              <a:gd name="connsiteY6" fmla="*/ 759714 h 1140625"/>
              <a:gd name="connsiteX7" fmla="*/ 154770 w 916770"/>
              <a:gd name="connsiteY7" fmla="*/ 1140625 h 1140625"/>
              <a:gd name="connsiteX8" fmla="*/ 0 w 916770"/>
              <a:gd name="connsiteY8" fmla="*/ 1067689 h 1140625"/>
              <a:gd name="connsiteX9" fmla="*/ 370670 w 916770"/>
              <a:gd name="connsiteY9" fmla="*/ 264325 h 1140625"/>
              <a:gd name="connsiteX10" fmla="*/ 352425 w 916770"/>
              <a:gd name="connsiteY10" fmla="*/ 142875 h 1140625"/>
              <a:gd name="connsiteX0" fmla="*/ 352425 w 916770"/>
              <a:gd name="connsiteY0" fmla="*/ 142875 h 1140625"/>
              <a:gd name="connsiteX1" fmla="*/ 678466 w 916770"/>
              <a:gd name="connsiteY1" fmla="*/ 0 h 1140625"/>
              <a:gd name="connsiteX2" fmla="*/ 834220 w 916770"/>
              <a:gd name="connsiteY2" fmla="*/ 610400 h 1140625"/>
              <a:gd name="connsiteX3" fmla="*/ 916770 w 916770"/>
              <a:gd name="connsiteY3" fmla="*/ 991400 h 1140625"/>
              <a:gd name="connsiteX4" fmla="*/ 748495 w 916770"/>
              <a:gd name="connsiteY4" fmla="*/ 829475 h 1140625"/>
              <a:gd name="connsiteX5" fmla="*/ 669120 w 916770"/>
              <a:gd name="connsiteY5" fmla="*/ 753275 h 1140625"/>
              <a:gd name="connsiteX6" fmla="*/ 491320 w 916770"/>
              <a:gd name="connsiteY6" fmla="*/ 712000 h 1140625"/>
              <a:gd name="connsiteX7" fmla="*/ 370491 w 916770"/>
              <a:gd name="connsiteY7" fmla="*/ 759714 h 1140625"/>
              <a:gd name="connsiteX8" fmla="*/ 154770 w 916770"/>
              <a:gd name="connsiteY8" fmla="*/ 1140625 h 1140625"/>
              <a:gd name="connsiteX9" fmla="*/ 0 w 916770"/>
              <a:gd name="connsiteY9" fmla="*/ 1067689 h 1140625"/>
              <a:gd name="connsiteX10" fmla="*/ 370670 w 916770"/>
              <a:gd name="connsiteY10" fmla="*/ 264325 h 1140625"/>
              <a:gd name="connsiteX11" fmla="*/ 352425 w 916770"/>
              <a:gd name="connsiteY11" fmla="*/ 142875 h 1140625"/>
              <a:gd name="connsiteX0" fmla="*/ 352425 w 916770"/>
              <a:gd name="connsiteY0" fmla="*/ 142875 h 1140625"/>
              <a:gd name="connsiteX1" fmla="*/ 678466 w 916770"/>
              <a:gd name="connsiteY1" fmla="*/ 0 h 1140625"/>
              <a:gd name="connsiteX2" fmla="*/ 834220 w 916770"/>
              <a:gd name="connsiteY2" fmla="*/ 610400 h 1140625"/>
              <a:gd name="connsiteX3" fmla="*/ 916770 w 916770"/>
              <a:gd name="connsiteY3" fmla="*/ 991400 h 1140625"/>
              <a:gd name="connsiteX4" fmla="*/ 748495 w 916770"/>
              <a:gd name="connsiteY4" fmla="*/ 1007275 h 1140625"/>
              <a:gd name="connsiteX5" fmla="*/ 669120 w 916770"/>
              <a:gd name="connsiteY5" fmla="*/ 753275 h 1140625"/>
              <a:gd name="connsiteX6" fmla="*/ 491320 w 916770"/>
              <a:gd name="connsiteY6" fmla="*/ 712000 h 1140625"/>
              <a:gd name="connsiteX7" fmla="*/ 370491 w 916770"/>
              <a:gd name="connsiteY7" fmla="*/ 759714 h 1140625"/>
              <a:gd name="connsiteX8" fmla="*/ 154770 w 916770"/>
              <a:gd name="connsiteY8" fmla="*/ 1140625 h 1140625"/>
              <a:gd name="connsiteX9" fmla="*/ 0 w 916770"/>
              <a:gd name="connsiteY9" fmla="*/ 1067689 h 1140625"/>
              <a:gd name="connsiteX10" fmla="*/ 370670 w 916770"/>
              <a:gd name="connsiteY10" fmla="*/ 264325 h 1140625"/>
              <a:gd name="connsiteX11" fmla="*/ 352425 w 916770"/>
              <a:gd name="connsiteY11" fmla="*/ 142875 h 1140625"/>
              <a:gd name="connsiteX0" fmla="*/ 352425 w 916770"/>
              <a:gd name="connsiteY0" fmla="*/ 142875 h 1140625"/>
              <a:gd name="connsiteX1" fmla="*/ 678466 w 916770"/>
              <a:gd name="connsiteY1" fmla="*/ 0 h 1140625"/>
              <a:gd name="connsiteX2" fmla="*/ 761195 w 916770"/>
              <a:gd name="connsiteY2" fmla="*/ 327825 h 1140625"/>
              <a:gd name="connsiteX3" fmla="*/ 834220 w 916770"/>
              <a:gd name="connsiteY3" fmla="*/ 610400 h 1140625"/>
              <a:gd name="connsiteX4" fmla="*/ 916770 w 916770"/>
              <a:gd name="connsiteY4" fmla="*/ 991400 h 1140625"/>
              <a:gd name="connsiteX5" fmla="*/ 748495 w 916770"/>
              <a:gd name="connsiteY5" fmla="*/ 1007275 h 1140625"/>
              <a:gd name="connsiteX6" fmla="*/ 669120 w 916770"/>
              <a:gd name="connsiteY6" fmla="*/ 753275 h 1140625"/>
              <a:gd name="connsiteX7" fmla="*/ 491320 w 916770"/>
              <a:gd name="connsiteY7" fmla="*/ 712000 h 1140625"/>
              <a:gd name="connsiteX8" fmla="*/ 370491 w 916770"/>
              <a:gd name="connsiteY8" fmla="*/ 759714 h 1140625"/>
              <a:gd name="connsiteX9" fmla="*/ 154770 w 916770"/>
              <a:gd name="connsiteY9" fmla="*/ 1140625 h 1140625"/>
              <a:gd name="connsiteX10" fmla="*/ 0 w 916770"/>
              <a:gd name="connsiteY10" fmla="*/ 1067689 h 1140625"/>
              <a:gd name="connsiteX11" fmla="*/ 370670 w 916770"/>
              <a:gd name="connsiteY11" fmla="*/ 264325 h 1140625"/>
              <a:gd name="connsiteX12" fmla="*/ 352425 w 916770"/>
              <a:gd name="connsiteY12" fmla="*/ 142875 h 1140625"/>
              <a:gd name="connsiteX0" fmla="*/ 352425 w 916770"/>
              <a:gd name="connsiteY0" fmla="*/ 142875 h 1140625"/>
              <a:gd name="connsiteX1" fmla="*/ 678466 w 916770"/>
              <a:gd name="connsiteY1" fmla="*/ 0 h 1140625"/>
              <a:gd name="connsiteX2" fmla="*/ 592920 w 916770"/>
              <a:gd name="connsiteY2" fmla="*/ 553250 h 1140625"/>
              <a:gd name="connsiteX3" fmla="*/ 834220 w 916770"/>
              <a:gd name="connsiteY3" fmla="*/ 610400 h 1140625"/>
              <a:gd name="connsiteX4" fmla="*/ 916770 w 916770"/>
              <a:gd name="connsiteY4" fmla="*/ 991400 h 1140625"/>
              <a:gd name="connsiteX5" fmla="*/ 748495 w 916770"/>
              <a:gd name="connsiteY5" fmla="*/ 1007275 h 1140625"/>
              <a:gd name="connsiteX6" fmla="*/ 669120 w 916770"/>
              <a:gd name="connsiteY6" fmla="*/ 753275 h 1140625"/>
              <a:gd name="connsiteX7" fmla="*/ 491320 w 916770"/>
              <a:gd name="connsiteY7" fmla="*/ 712000 h 1140625"/>
              <a:gd name="connsiteX8" fmla="*/ 370491 w 916770"/>
              <a:gd name="connsiteY8" fmla="*/ 759714 h 1140625"/>
              <a:gd name="connsiteX9" fmla="*/ 154770 w 916770"/>
              <a:gd name="connsiteY9" fmla="*/ 1140625 h 1140625"/>
              <a:gd name="connsiteX10" fmla="*/ 0 w 916770"/>
              <a:gd name="connsiteY10" fmla="*/ 1067689 h 1140625"/>
              <a:gd name="connsiteX11" fmla="*/ 370670 w 916770"/>
              <a:gd name="connsiteY11" fmla="*/ 264325 h 1140625"/>
              <a:gd name="connsiteX12" fmla="*/ 352425 w 916770"/>
              <a:gd name="connsiteY12" fmla="*/ 142875 h 1140625"/>
              <a:gd name="connsiteX0" fmla="*/ 352425 w 916770"/>
              <a:gd name="connsiteY0" fmla="*/ 142875 h 1140625"/>
              <a:gd name="connsiteX1" fmla="*/ 678466 w 916770"/>
              <a:gd name="connsiteY1" fmla="*/ 0 h 1140625"/>
              <a:gd name="connsiteX2" fmla="*/ 643720 w 916770"/>
              <a:gd name="connsiteY2" fmla="*/ 232575 h 1140625"/>
              <a:gd name="connsiteX3" fmla="*/ 592920 w 916770"/>
              <a:gd name="connsiteY3" fmla="*/ 553250 h 1140625"/>
              <a:gd name="connsiteX4" fmla="*/ 834220 w 916770"/>
              <a:gd name="connsiteY4" fmla="*/ 610400 h 1140625"/>
              <a:gd name="connsiteX5" fmla="*/ 916770 w 916770"/>
              <a:gd name="connsiteY5" fmla="*/ 991400 h 1140625"/>
              <a:gd name="connsiteX6" fmla="*/ 748495 w 916770"/>
              <a:gd name="connsiteY6" fmla="*/ 1007275 h 1140625"/>
              <a:gd name="connsiteX7" fmla="*/ 669120 w 916770"/>
              <a:gd name="connsiteY7" fmla="*/ 753275 h 1140625"/>
              <a:gd name="connsiteX8" fmla="*/ 491320 w 916770"/>
              <a:gd name="connsiteY8" fmla="*/ 712000 h 1140625"/>
              <a:gd name="connsiteX9" fmla="*/ 370491 w 916770"/>
              <a:gd name="connsiteY9" fmla="*/ 759714 h 1140625"/>
              <a:gd name="connsiteX10" fmla="*/ 154770 w 916770"/>
              <a:gd name="connsiteY10" fmla="*/ 1140625 h 1140625"/>
              <a:gd name="connsiteX11" fmla="*/ 0 w 916770"/>
              <a:gd name="connsiteY11" fmla="*/ 1067689 h 1140625"/>
              <a:gd name="connsiteX12" fmla="*/ 370670 w 916770"/>
              <a:gd name="connsiteY12" fmla="*/ 264325 h 1140625"/>
              <a:gd name="connsiteX13" fmla="*/ 352425 w 916770"/>
              <a:gd name="connsiteY13"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92920 w 916770"/>
              <a:gd name="connsiteY3" fmla="*/ 553250 h 1140625"/>
              <a:gd name="connsiteX4" fmla="*/ 834220 w 916770"/>
              <a:gd name="connsiteY4" fmla="*/ 610400 h 1140625"/>
              <a:gd name="connsiteX5" fmla="*/ 916770 w 916770"/>
              <a:gd name="connsiteY5" fmla="*/ 991400 h 1140625"/>
              <a:gd name="connsiteX6" fmla="*/ 748495 w 916770"/>
              <a:gd name="connsiteY6" fmla="*/ 1007275 h 1140625"/>
              <a:gd name="connsiteX7" fmla="*/ 669120 w 916770"/>
              <a:gd name="connsiteY7" fmla="*/ 753275 h 1140625"/>
              <a:gd name="connsiteX8" fmla="*/ 491320 w 916770"/>
              <a:gd name="connsiteY8" fmla="*/ 712000 h 1140625"/>
              <a:gd name="connsiteX9" fmla="*/ 370491 w 916770"/>
              <a:gd name="connsiteY9" fmla="*/ 759714 h 1140625"/>
              <a:gd name="connsiteX10" fmla="*/ 154770 w 916770"/>
              <a:gd name="connsiteY10" fmla="*/ 1140625 h 1140625"/>
              <a:gd name="connsiteX11" fmla="*/ 0 w 916770"/>
              <a:gd name="connsiteY11" fmla="*/ 1067689 h 1140625"/>
              <a:gd name="connsiteX12" fmla="*/ 370670 w 916770"/>
              <a:gd name="connsiteY12" fmla="*/ 264325 h 1140625"/>
              <a:gd name="connsiteX13" fmla="*/ 352425 w 916770"/>
              <a:gd name="connsiteY13"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618320 w 916770"/>
              <a:gd name="connsiteY3" fmla="*/ 477050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618320 w 916770"/>
              <a:gd name="connsiteY3" fmla="*/ 477050 h 1140625"/>
              <a:gd name="connsiteX4" fmla="*/ 615145 w 916770"/>
              <a:gd name="connsiteY4" fmla="*/ 477050 h 1140625"/>
              <a:gd name="connsiteX5" fmla="*/ 592920 w 916770"/>
              <a:gd name="connsiteY5" fmla="*/ 553250 h 1140625"/>
              <a:gd name="connsiteX6" fmla="*/ 834220 w 916770"/>
              <a:gd name="connsiteY6" fmla="*/ 610400 h 1140625"/>
              <a:gd name="connsiteX7" fmla="*/ 916770 w 916770"/>
              <a:gd name="connsiteY7" fmla="*/ 991400 h 1140625"/>
              <a:gd name="connsiteX8" fmla="*/ 748495 w 916770"/>
              <a:gd name="connsiteY8" fmla="*/ 1007275 h 1140625"/>
              <a:gd name="connsiteX9" fmla="*/ 669120 w 916770"/>
              <a:gd name="connsiteY9" fmla="*/ 753275 h 1140625"/>
              <a:gd name="connsiteX10" fmla="*/ 491320 w 916770"/>
              <a:gd name="connsiteY10" fmla="*/ 712000 h 1140625"/>
              <a:gd name="connsiteX11" fmla="*/ 370491 w 916770"/>
              <a:gd name="connsiteY11" fmla="*/ 759714 h 1140625"/>
              <a:gd name="connsiteX12" fmla="*/ 154770 w 916770"/>
              <a:gd name="connsiteY12" fmla="*/ 1140625 h 1140625"/>
              <a:gd name="connsiteX13" fmla="*/ 0 w 916770"/>
              <a:gd name="connsiteY13" fmla="*/ 1067689 h 1140625"/>
              <a:gd name="connsiteX14" fmla="*/ 370670 w 916770"/>
              <a:gd name="connsiteY14" fmla="*/ 264325 h 1140625"/>
              <a:gd name="connsiteX15" fmla="*/ 352425 w 916770"/>
              <a:gd name="connsiteY15"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618320 w 916770"/>
              <a:gd name="connsiteY3" fmla="*/ 477050 h 1140625"/>
              <a:gd name="connsiteX4" fmla="*/ 637370 w 916770"/>
              <a:gd name="connsiteY4" fmla="*/ 461175 h 1140625"/>
              <a:gd name="connsiteX5" fmla="*/ 592920 w 916770"/>
              <a:gd name="connsiteY5" fmla="*/ 553250 h 1140625"/>
              <a:gd name="connsiteX6" fmla="*/ 834220 w 916770"/>
              <a:gd name="connsiteY6" fmla="*/ 610400 h 1140625"/>
              <a:gd name="connsiteX7" fmla="*/ 916770 w 916770"/>
              <a:gd name="connsiteY7" fmla="*/ 991400 h 1140625"/>
              <a:gd name="connsiteX8" fmla="*/ 748495 w 916770"/>
              <a:gd name="connsiteY8" fmla="*/ 1007275 h 1140625"/>
              <a:gd name="connsiteX9" fmla="*/ 669120 w 916770"/>
              <a:gd name="connsiteY9" fmla="*/ 753275 h 1140625"/>
              <a:gd name="connsiteX10" fmla="*/ 491320 w 916770"/>
              <a:gd name="connsiteY10" fmla="*/ 712000 h 1140625"/>
              <a:gd name="connsiteX11" fmla="*/ 370491 w 916770"/>
              <a:gd name="connsiteY11" fmla="*/ 759714 h 1140625"/>
              <a:gd name="connsiteX12" fmla="*/ 154770 w 916770"/>
              <a:gd name="connsiteY12" fmla="*/ 1140625 h 1140625"/>
              <a:gd name="connsiteX13" fmla="*/ 0 w 916770"/>
              <a:gd name="connsiteY13" fmla="*/ 1067689 h 1140625"/>
              <a:gd name="connsiteX14" fmla="*/ 370670 w 916770"/>
              <a:gd name="connsiteY14" fmla="*/ 264325 h 1140625"/>
              <a:gd name="connsiteX15" fmla="*/ 352425 w 916770"/>
              <a:gd name="connsiteY15"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618320 w 916770"/>
              <a:gd name="connsiteY3" fmla="*/ 477050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592920 w 916770"/>
              <a:gd name="connsiteY4" fmla="*/ 5532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589745 w 916770"/>
              <a:gd name="connsiteY4" fmla="*/ 540550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834220 w 916770"/>
              <a:gd name="connsiteY5" fmla="*/ 6104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792945 w 916770"/>
              <a:gd name="connsiteY5" fmla="*/ 5977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678466 w 916770"/>
              <a:gd name="connsiteY1" fmla="*/ 0 h 1140625"/>
              <a:gd name="connsiteX2" fmla="*/ 650070 w 916770"/>
              <a:gd name="connsiteY2" fmla="*/ 324650 h 1140625"/>
              <a:gd name="connsiteX3" fmla="*/ 567520 w 916770"/>
              <a:gd name="connsiteY3" fmla="*/ 492925 h 1140625"/>
              <a:gd name="connsiteX4" fmla="*/ 631020 w 916770"/>
              <a:gd name="connsiteY4" fmla="*/ 569125 h 1140625"/>
              <a:gd name="connsiteX5" fmla="*/ 792945 w 916770"/>
              <a:gd name="connsiteY5" fmla="*/ 597700 h 1140625"/>
              <a:gd name="connsiteX6" fmla="*/ 916770 w 916770"/>
              <a:gd name="connsiteY6" fmla="*/ 991400 h 1140625"/>
              <a:gd name="connsiteX7" fmla="*/ 748495 w 916770"/>
              <a:gd name="connsiteY7" fmla="*/ 1007275 h 1140625"/>
              <a:gd name="connsiteX8" fmla="*/ 669120 w 916770"/>
              <a:gd name="connsiteY8" fmla="*/ 753275 h 1140625"/>
              <a:gd name="connsiteX9" fmla="*/ 491320 w 916770"/>
              <a:gd name="connsiteY9" fmla="*/ 712000 h 1140625"/>
              <a:gd name="connsiteX10" fmla="*/ 370491 w 916770"/>
              <a:gd name="connsiteY10" fmla="*/ 759714 h 1140625"/>
              <a:gd name="connsiteX11" fmla="*/ 154770 w 916770"/>
              <a:gd name="connsiteY11" fmla="*/ 1140625 h 1140625"/>
              <a:gd name="connsiteX12" fmla="*/ 0 w 916770"/>
              <a:gd name="connsiteY12" fmla="*/ 1067689 h 1140625"/>
              <a:gd name="connsiteX13" fmla="*/ 370670 w 916770"/>
              <a:gd name="connsiteY13" fmla="*/ 264325 h 1140625"/>
              <a:gd name="connsiteX14" fmla="*/ 352425 w 916770"/>
              <a:gd name="connsiteY14" fmla="*/ 142875 h 1140625"/>
              <a:gd name="connsiteX0" fmla="*/ 352425 w 916770"/>
              <a:gd name="connsiteY0" fmla="*/ 142875 h 1140625"/>
              <a:gd name="connsiteX1" fmla="*/ 586570 w 916770"/>
              <a:gd name="connsiteY1" fmla="*/ 38900 h 1140625"/>
              <a:gd name="connsiteX2" fmla="*/ 678466 w 916770"/>
              <a:gd name="connsiteY2" fmla="*/ 0 h 1140625"/>
              <a:gd name="connsiteX3" fmla="*/ 650070 w 916770"/>
              <a:gd name="connsiteY3" fmla="*/ 324650 h 1140625"/>
              <a:gd name="connsiteX4" fmla="*/ 567520 w 916770"/>
              <a:gd name="connsiteY4" fmla="*/ 492925 h 1140625"/>
              <a:gd name="connsiteX5" fmla="*/ 631020 w 916770"/>
              <a:gd name="connsiteY5" fmla="*/ 569125 h 1140625"/>
              <a:gd name="connsiteX6" fmla="*/ 792945 w 916770"/>
              <a:gd name="connsiteY6" fmla="*/ 597700 h 1140625"/>
              <a:gd name="connsiteX7" fmla="*/ 916770 w 916770"/>
              <a:gd name="connsiteY7" fmla="*/ 991400 h 1140625"/>
              <a:gd name="connsiteX8" fmla="*/ 748495 w 916770"/>
              <a:gd name="connsiteY8" fmla="*/ 1007275 h 1140625"/>
              <a:gd name="connsiteX9" fmla="*/ 669120 w 916770"/>
              <a:gd name="connsiteY9" fmla="*/ 753275 h 1140625"/>
              <a:gd name="connsiteX10" fmla="*/ 491320 w 916770"/>
              <a:gd name="connsiteY10" fmla="*/ 712000 h 1140625"/>
              <a:gd name="connsiteX11" fmla="*/ 370491 w 916770"/>
              <a:gd name="connsiteY11" fmla="*/ 759714 h 1140625"/>
              <a:gd name="connsiteX12" fmla="*/ 154770 w 916770"/>
              <a:gd name="connsiteY12" fmla="*/ 1140625 h 1140625"/>
              <a:gd name="connsiteX13" fmla="*/ 0 w 916770"/>
              <a:gd name="connsiteY13" fmla="*/ 1067689 h 1140625"/>
              <a:gd name="connsiteX14" fmla="*/ 370670 w 916770"/>
              <a:gd name="connsiteY14" fmla="*/ 264325 h 1140625"/>
              <a:gd name="connsiteX15" fmla="*/ 352425 w 916770"/>
              <a:gd name="connsiteY15" fmla="*/ 142875 h 1140625"/>
              <a:gd name="connsiteX0" fmla="*/ 352425 w 916770"/>
              <a:gd name="connsiteY0" fmla="*/ 148425 h 1146175"/>
              <a:gd name="connsiteX1" fmla="*/ 316695 w 916770"/>
              <a:gd name="connsiteY1" fmla="*/ 0 h 1146175"/>
              <a:gd name="connsiteX2" fmla="*/ 678466 w 916770"/>
              <a:gd name="connsiteY2" fmla="*/ 5550 h 1146175"/>
              <a:gd name="connsiteX3" fmla="*/ 650070 w 916770"/>
              <a:gd name="connsiteY3" fmla="*/ 330200 h 1146175"/>
              <a:gd name="connsiteX4" fmla="*/ 567520 w 916770"/>
              <a:gd name="connsiteY4" fmla="*/ 498475 h 1146175"/>
              <a:gd name="connsiteX5" fmla="*/ 631020 w 916770"/>
              <a:gd name="connsiteY5" fmla="*/ 574675 h 1146175"/>
              <a:gd name="connsiteX6" fmla="*/ 792945 w 916770"/>
              <a:gd name="connsiteY6" fmla="*/ 603250 h 1146175"/>
              <a:gd name="connsiteX7" fmla="*/ 916770 w 916770"/>
              <a:gd name="connsiteY7" fmla="*/ 996950 h 1146175"/>
              <a:gd name="connsiteX8" fmla="*/ 748495 w 916770"/>
              <a:gd name="connsiteY8" fmla="*/ 1012825 h 1146175"/>
              <a:gd name="connsiteX9" fmla="*/ 669120 w 916770"/>
              <a:gd name="connsiteY9" fmla="*/ 758825 h 1146175"/>
              <a:gd name="connsiteX10" fmla="*/ 491320 w 916770"/>
              <a:gd name="connsiteY10" fmla="*/ 717550 h 1146175"/>
              <a:gd name="connsiteX11" fmla="*/ 370491 w 916770"/>
              <a:gd name="connsiteY11" fmla="*/ 765264 h 1146175"/>
              <a:gd name="connsiteX12" fmla="*/ 154770 w 916770"/>
              <a:gd name="connsiteY12" fmla="*/ 1146175 h 1146175"/>
              <a:gd name="connsiteX13" fmla="*/ 0 w 916770"/>
              <a:gd name="connsiteY13" fmla="*/ 1073239 h 1146175"/>
              <a:gd name="connsiteX14" fmla="*/ 370670 w 916770"/>
              <a:gd name="connsiteY14" fmla="*/ 269875 h 1146175"/>
              <a:gd name="connsiteX15" fmla="*/ 352425 w 916770"/>
              <a:gd name="connsiteY15" fmla="*/ 148425 h 1146175"/>
              <a:gd name="connsiteX0" fmla="*/ 352425 w 916770"/>
              <a:gd name="connsiteY0" fmla="*/ 148425 h 1146175"/>
              <a:gd name="connsiteX1" fmla="*/ 329395 w 916770"/>
              <a:gd name="connsiteY1" fmla="*/ 79375 h 1146175"/>
              <a:gd name="connsiteX2" fmla="*/ 316695 w 916770"/>
              <a:gd name="connsiteY2" fmla="*/ 0 h 1146175"/>
              <a:gd name="connsiteX3" fmla="*/ 678466 w 916770"/>
              <a:gd name="connsiteY3" fmla="*/ 5550 h 1146175"/>
              <a:gd name="connsiteX4" fmla="*/ 650070 w 916770"/>
              <a:gd name="connsiteY4" fmla="*/ 330200 h 1146175"/>
              <a:gd name="connsiteX5" fmla="*/ 567520 w 916770"/>
              <a:gd name="connsiteY5" fmla="*/ 498475 h 1146175"/>
              <a:gd name="connsiteX6" fmla="*/ 631020 w 916770"/>
              <a:gd name="connsiteY6" fmla="*/ 574675 h 1146175"/>
              <a:gd name="connsiteX7" fmla="*/ 792945 w 916770"/>
              <a:gd name="connsiteY7" fmla="*/ 603250 h 1146175"/>
              <a:gd name="connsiteX8" fmla="*/ 916770 w 916770"/>
              <a:gd name="connsiteY8" fmla="*/ 996950 h 1146175"/>
              <a:gd name="connsiteX9" fmla="*/ 748495 w 916770"/>
              <a:gd name="connsiteY9" fmla="*/ 1012825 h 1146175"/>
              <a:gd name="connsiteX10" fmla="*/ 669120 w 916770"/>
              <a:gd name="connsiteY10" fmla="*/ 758825 h 1146175"/>
              <a:gd name="connsiteX11" fmla="*/ 491320 w 916770"/>
              <a:gd name="connsiteY11" fmla="*/ 717550 h 1146175"/>
              <a:gd name="connsiteX12" fmla="*/ 370491 w 916770"/>
              <a:gd name="connsiteY12" fmla="*/ 765264 h 1146175"/>
              <a:gd name="connsiteX13" fmla="*/ 154770 w 916770"/>
              <a:gd name="connsiteY13" fmla="*/ 1146175 h 1146175"/>
              <a:gd name="connsiteX14" fmla="*/ 0 w 916770"/>
              <a:gd name="connsiteY14" fmla="*/ 1073239 h 1146175"/>
              <a:gd name="connsiteX15" fmla="*/ 370670 w 916770"/>
              <a:gd name="connsiteY15" fmla="*/ 269875 h 1146175"/>
              <a:gd name="connsiteX16" fmla="*/ 352425 w 916770"/>
              <a:gd name="connsiteY16" fmla="*/ 148425 h 1146175"/>
              <a:gd name="connsiteX0" fmla="*/ 352425 w 916770"/>
              <a:gd name="connsiteY0" fmla="*/ 148425 h 1146175"/>
              <a:gd name="connsiteX1" fmla="*/ 275420 w 916770"/>
              <a:gd name="connsiteY1" fmla="*/ 139700 h 1146175"/>
              <a:gd name="connsiteX2" fmla="*/ 316695 w 916770"/>
              <a:gd name="connsiteY2" fmla="*/ 0 h 1146175"/>
              <a:gd name="connsiteX3" fmla="*/ 678466 w 916770"/>
              <a:gd name="connsiteY3" fmla="*/ 5550 h 1146175"/>
              <a:gd name="connsiteX4" fmla="*/ 650070 w 916770"/>
              <a:gd name="connsiteY4" fmla="*/ 330200 h 1146175"/>
              <a:gd name="connsiteX5" fmla="*/ 567520 w 916770"/>
              <a:gd name="connsiteY5" fmla="*/ 498475 h 1146175"/>
              <a:gd name="connsiteX6" fmla="*/ 631020 w 916770"/>
              <a:gd name="connsiteY6" fmla="*/ 574675 h 1146175"/>
              <a:gd name="connsiteX7" fmla="*/ 792945 w 916770"/>
              <a:gd name="connsiteY7" fmla="*/ 603250 h 1146175"/>
              <a:gd name="connsiteX8" fmla="*/ 916770 w 916770"/>
              <a:gd name="connsiteY8" fmla="*/ 996950 h 1146175"/>
              <a:gd name="connsiteX9" fmla="*/ 748495 w 916770"/>
              <a:gd name="connsiteY9" fmla="*/ 1012825 h 1146175"/>
              <a:gd name="connsiteX10" fmla="*/ 669120 w 916770"/>
              <a:gd name="connsiteY10" fmla="*/ 758825 h 1146175"/>
              <a:gd name="connsiteX11" fmla="*/ 491320 w 916770"/>
              <a:gd name="connsiteY11" fmla="*/ 717550 h 1146175"/>
              <a:gd name="connsiteX12" fmla="*/ 370491 w 916770"/>
              <a:gd name="connsiteY12" fmla="*/ 765264 h 1146175"/>
              <a:gd name="connsiteX13" fmla="*/ 154770 w 916770"/>
              <a:gd name="connsiteY13" fmla="*/ 1146175 h 1146175"/>
              <a:gd name="connsiteX14" fmla="*/ 0 w 916770"/>
              <a:gd name="connsiteY14" fmla="*/ 1073239 h 1146175"/>
              <a:gd name="connsiteX15" fmla="*/ 370670 w 916770"/>
              <a:gd name="connsiteY15" fmla="*/ 269875 h 1146175"/>
              <a:gd name="connsiteX16" fmla="*/ 352425 w 916770"/>
              <a:gd name="connsiteY16" fmla="*/ 148425 h 1146175"/>
              <a:gd name="connsiteX0" fmla="*/ 352425 w 916770"/>
              <a:gd name="connsiteY0" fmla="*/ 148425 h 1146175"/>
              <a:gd name="connsiteX1" fmla="*/ 275420 w 916770"/>
              <a:gd name="connsiteY1" fmla="*/ 139700 h 1146175"/>
              <a:gd name="connsiteX2" fmla="*/ 307170 w 916770"/>
              <a:gd name="connsiteY2" fmla="*/ 47625 h 1146175"/>
              <a:gd name="connsiteX3" fmla="*/ 316695 w 916770"/>
              <a:gd name="connsiteY3" fmla="*/ 0 h 1146175"/>
              <a:gd name="connsiteX4" fmla="*/ 678466 w 916770"/>
              <a:gd name="connsiteY4" fmla="*/ 5550 h 1146175"/>
              <a:gd name="connsiteX5" fmla="*/ 650070 w 916770"/>
              <a:gd name="connsiteY5" fmla="*/ 330200 h 1146175"/>
              <a:gd name="connsiteX6" fmla="*/ 567520 w 916770"/>
              <a:gd name="connsiteY6" fmla="*/ 498475 h 1146175"/>
              <a:gd name="connsiteX7" fmla="*/ 631020 w 916770"/>
              <a:gd name="connsiteY7" fmla="*/ 574675 h 1146175"/>
              <a:gd name="connsiteX8" fmla="*/ 792945 w 916770"/>
              <a:gd name="connsiteY8" fmla="*/ 603250 h 1146175"/>
              <a:gd name="connsiteX9" fmla="*/ 916770 w 916770"/>
              <a:gd name="connsiteY9" fmla="*/ 996950 h 1146175"/>
              <a:gd name="connsiteX10" fmla="*/ 748495 w 916770"/>
              <a:gd name="connsiteY10" fmla="*/ 1012825 h 1146175"/>
              <a:gd name="connsiteX11" fmla="*/ 669120 w 916770"/>
              <a:gd name="connsiteY11" fmla="*/ 758825 h 1146175"/>
              <a:gd name="connsiteX12" fmla="*/ 491320 w 916770"/>
              <a:gd name="connsiteY12" fmla="*/ 717550 h 1146175"/>
              <a:gd name="connsiteX13" fmla="*/ 370491 w 916770"/>
              <a:gd name="connsiteY13" fmla="*/ 765264 h 1146175"/>
              <a:gd name="connsiteX14" fmla="*/ 154770 w 916770"/>
              <a:gd name="connsiteY14" fmla="*/ 1146175 h 1146175"/>
              <a:gd name="connsiteX15" fmla="*/ 0 w 916770"/>
              <a:gd name="connsiteY15" fmla="*/ 1073239 h 1146175"/>
              <a:gd name="connsiteX16" fmla="*/ 370670 w 916770"/>
              <a:gd name="connsiteY16" fmla="*/ 269875 h 1146175"/>
              <a:gd name="connsiteX17" fmla="*/ 352425 w 916770"/>
              <a:gd name="connsiteY17" fmla="*/ 148425 h 1146175"/>
              <a:gd name="connsiteX0" fmla="*/ 352425 w 916770"/>
              <a:gd name="connsiteY0" fmla="*/ 148425 h 1146175"/>
              <a:gd name="connsiteX1" fmla="*/ 275420 w 916770"/>
              <a:gd name="connsiteY1" fmla="*/ 139700 h 1146175"/>
              <a:gd name="connsiteX2" fmla="*/ 170645 w 916770"/>
              <a:gd name="connsiteY2" fmla="*/ 53975 h 1146175"/>
              <a:gd name="connsiteX3" fmla="*/ 316695 w 916770"/>
              <a:gd name="connsiteY3" fmla="*/ 0 h 1146175"/>
              <a:gd name="connsiteX4" fmla="*/ 678466 w 916770"/>
              <a:gd name="connsiteY4" fmla="*/ 5550 h 1146175"/>
              <a:gd name="connsiteX5" fmla="*/ 650070 w 916770"/>
              <a:gd name="connsiteY5" fmla="*/ 330200 h 1146175"/>
              <a:gd name="connsiteX6" fmla="*/ 567520 w 916770"/>
              <a:gd name="connsiteY6" fmla="*/ 498475 h 1146175"/>
              <a:gd name="connsiteX7" fmla="*/ 631020 w 916770"/>
              <a:gd name="connsiteY7" fmla="*/ 574675 h 1146175"/>
              <a:gd name="connsiteX8" fmla="*/ 792945 w 916770"/>
              <a:gd name="connsiteY8" fmla="*/ 603250 h 1146175"/>
              <a:gd name="connsiteX9" fmla="*/ 916770 w 916770"/>
              <a:gd name="connsiteY9" fmla="*/ 996950 h 1146175"/>
              <a:gd name="connsiteX10" fmla="*/ 748495 w 916770"/>
              <a:gd name="connsiteY10" fmla="*/ 1012825 h 1146175"/>
              <a:gd name="connsiteX11" fmla="*/ 669120 w 916770"/>
              <a:gd name="connsiteY11" fmla="*/ 758825 h 1146175"/>
              <a:gd name="connsiteX12" fmla="*/ 491320 w 916770"/>
              <a:gd name="connsiteY12" fmla="*/ 717550 h 1146175"/>
              <a:gd name="connsiteX13" fmla="*/ 370491 w 916770"/>
              <a:gd name="connsiteY13" fmla="*/ 765264 h 1146175"/>
              <a:gd name="connsiteX14" fmla="*/ 154770 w 916770"/>
              <a:gd name="connsiteY14" fmla="*/ 1146175 h 1146175"/>
              <a:gd name="connsiteX15" fmla="*/ 0 w 916770"/>
              <a:gd name="connsiteY15" fmla="*/ 1073239 h 1146175"/>
              <a:gd name="connsiteX16" fmla="*/ 370670 w 916770"/>
              <a:gd name="connsiteY16" fmla="*/ 269875 h 1146175"/>
              <a:gd name="connsiteX17" fmla="*/ 352425 w 916770"/>
              <a:gd name="connsiteY17" fmla="*/ 148425 h 1146175"/>
              <a:gd name="connsiteX0" fmla="*/ 352425 w 916770"/>
              <a:gd name="connsiteY0" fmla="*/ 148425 h 1146175"/>
              <a:gd name="connsiteX1" fmla="*/ 275420 w 916770"/>
              <a:gd name="connsiteY1" fmla="*/ 139700 h 1146175"/>
              <a:gd name="connsiteX2" fmla="*/ 243670 w 916770"/>
              <a:gd name="connsiteY2" fmla="*/ 111125 h 1146175"/>
              <a:gd name="connsiteX3" fmla="*/ 170645 w 916770"/>
              <a:gd name="connsiteY3" fmla="*/ 53975 h 1146175"/>
              <a:gd name="connsiteX4" fmla="*/ 316695 w 916770"/>
              <a:gd name="connsiteY4" fmla="*/ 0 h 1146175"/>
              <a:gd name="connsiteX5" fmla="*/ 678466 w 916770"/>
              <a:gd name="connsiteY5" fmla="*/ 5550 h 1146175"/>
              <a:gd name="connsiteX6" fmla="*/ 650070 w 916770"/>
              <a:gd name="connsiteY6" fmla="*/ 330200 h 1146175"/>
              <a:gd name="connsiteX7" fmla="*/ 567520 w 916770"/>
              <a:gd name="connsiteY7" fmla="*/ 498475 h 1146175"/>
              <a:gd name="connsiteX8" fmla="*/ 631020 w 916770"/>
              <a:gd name="connsiteY8" fmla="*/ 574675 h 1146175"/>
              <a:gd name="connsiteX9" fmla="*/ 792945 w 916770"/>
              <a:gd name="connsiteY9" fmla="*/ 603250 h 1146175"/>
              <a:gd name="connsiteX10" fmla="*/ 916770 w 916770"/>
              <a:gd name="connsiteY10" fmla="*/ 996950 h 1146175"/>
              <a:gd name="connsiteX11" fmla="*/ 748495 w 916770"/>
              <a:gd name="connsiteY11" fmla="*/ 1012825 h 1146175"/>
              <a:gd name="connsiteX12" fmla="*/ 669120 w 916770"/>
              <a:gd name="connsiteY12" fmla="*/ 758825 h 1146175"/>
              <a:gd name="connsiteX13" fmla="*/ 491320 w 916770"/>
              <a:gd name="connsiteY13" fmla="*/ 717550 h 1146175"/>
              <a:gd name="connsiteX14" fmla="*/ 370491 w 916770"/>
              <a:gd name="connsiteY14" fmla="*/ 765264 h 1146175"/>
              <a:gd name="connsiteX15" fmla="*/ 154770 w 916770"/>
              <a:gd name="connsiteY15" fmla="*/ 1146175 h 1146175"/>
              <a:gd name="connsiteX16" fmla="*/ 0 w 916770"/>
              <a:gd name="connsiteY16" fmla="*/ 1073239 h 1146175"/>
              <a:gd name="connsiteX17" fmla="*/ 370670 w 916770"/>
              <a:gd name="connsiteY17" fmla="*/ 269875 h 1146175"/>
              <a:gd name="connsiteX18" fmla="*/ 352425 w 916770"/>
              <a:gd name="connsiteY18"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170645 w 916770"/>
              <a:gd name="connsiteY3" fmla="*/ 53975 h 1146175"/>
              <a:gd name="connsiteX4" fmla="*/ 316695 w 916770"/>
              <a:gd name="connsiteY4" fmla="*/ 0 h 1146175"/>
              <a:gd name="connsiteX5" fmla="*/ 678466 w 916770"/>
              <a:gd name="connsiteY5" fmla="*/ 5550 h 1146175"/>
              <a:gd name="connsiteX6" fmla="*/ 650070 w 916770"/>
              <a:gd name="connsiteY6" fmla="*/ 330200 h 1146175"/>
              <a:gd name="connsiteX7" fmla="*/ 567520 w 916770"/>
              <a:gd name="connsiteY7" fmla="*/ 498475 h 1146175"/>
              <a:gd name="connsiteX8" fmla="*/ 631020 w 916770"/>
              <a:gd name="connsiteY8" fmla="*/ 574675 h 1146175"/>
              <a:gd name="connsiteX9" fmla="*/ 792945 w 916770"/>
              <a:gd name="connsiteY9" fmla="*/ 603250 h 1146175"/>
              <a:gd name="connsiteX10" fmla="*/ 916770 w 916770"/>
              <a:gd name="connsiteY10" fmla="*/ 996950 h 1146175"/>
              <a:gd name="connsiteX11" fmla="*/ 748495 w 916770"/>
              <a:gd name="connsiteY11" fmla="*/ 1012825 h 1146175"/>
              <a:gd name="connsiteX12" fmla="*/ 669120 w 916770"/>
              <a:gd name="connsiteY12" fmla="*/ 758825 h 1146175"/>
              <a:gd name="connsiteX13" fmla="*/ 491320 w 916770"/>
              <a:gd name="connsiteY13" fmla="*/ 717550 h 1146175"/>
              <a:gd name="connsiteX14" fmla="*/ 370491 w 916770"/>
              <a:gd name="connsiteY14" fmla="*/ 765264 h 1146175"/>
              <a:gd name="connsiteX15" fmla="*/ 154770 w 916770"/>
              <a:gd name="connsiteY15" fmla="*/ 1146175 h 1146175"/>
              <a:gd name="connsiteX16" fmla="*/ 0 w 916770"/>
              <a:gd name="connsiteY16" fmla="*/ 1073239 h 1146175"/>
              <a:gd name="connsiteX17" fmla="*/ 370670 w 916770"/>
              <a:gd name="connsiteY17" fmla="*/ 269875 h 1146175"/>
              <a:gd name="connsiteX18" fmla="*/ 352425 w 916770"/>
              <a:gd name="connsiteY18"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164295 w 916770"/>
              <a:gd name="connsiteY3" fmla="*/ 127000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88095 w 916770"/>
              <a:gd name="connsiteY3" fmla="*/ 17462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75395 w 916770"/>
              <a:gd name="connsiteY3" fmla="*/ 18097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75395 w 916770"/>
              <a:gd name="connsiteY3" fmla="*/ 18097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75395 w 916770"/>
              <a:gd name="connsiteY3" fmla="*/ 18097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48425 h 1146175"/>
              <a:gd name="connsiteX1" fmla="*/ 275420 w 916770"/>
              <a:gd name="connsiteY1" fmla="*/ 139700 h 1146175"/>
              <a:gd name="connsiteX2" fmla="*/ 167470 w 916770"/>
              <a:gd name="connsiteY2" fmla="*/ 282575 h 1146175"/>
              <a:gd name="connsiteX3" fmla="*/ 75395 w 916770"/>
              <a:gd name="connsiteY3" fmla="*/ 180975 h 1146175"/>
              <a:gd name="connsiteX4" fmla="*/ 170645 w 916770"/>
              <a:gd name="connsiteY4" fmla="*/ 53975 h 1146175"/>
              <a:gd name="connsiteX5" fmla="*/ 316695 w 916770"/>
              <a:gd name="connsiteY5" fmla="*/ 0 h 1146175"/>
              <a:gd name="connsiteX6" fmla="*/ 678466 w 916770"/>
              <a:gd name="connsiteY6" fmla="*/ 5550 h 1146175"/>
              <a:gd name="connsiteX7" fmla="*/ 650070 w 916770"/>
              <a:gd name="connsiteY7" fmla="*/ 330200 h 1146175"/>
              <a:gd name="connsiteX8" fmla="*/ 567520 w 916770"/>
              <a:gd name="connsiteY8" fmla="*/ 498475 h 1146175"/>
              <a:gd name="connsiteX9" fmla="*/ 631020 w 916770"/>
              <a:gd name="connsiteY9" fmla="*/ 574675 h 1146175"/>
              <a:gd name="connsiteX10" fmla="*/ 792945 w 916770"/>
              <a:gd name="connsiteY10" fmla="*/ 603250 h 1146175"/>
              <a:gd name="connsiteX11" fmla="*/ 916770 w 916770"/>
              <a:gd name="connsiteY11" fmla="*/ 996950 h 1146175"/>
              <a:gd name="connsiteX12" fmla="*/ 748495 w 916770"/>
              <a:gd name="connsiteY12" fmla="*/ 1012825 h 1146175"/>
              <a:gd name="connsiteX13" fmla="*/ 669120 w 916770"/>
              <a:gd name="connsiteY13" fmla="*/ 758825 h 1146175"/>
              <a:gd name="connsiteX14" fmla="*/ 491320 w 916770"/>
              <a:gd name="connsiteY14" fmla="*/ 717550 h 1146175"/>
              <a:gd name="connsiteX15" fmla="*/ 370491 w 916770"/>
              <a:gd name="connsiteY15" fmla="*/ 765264 h 1146175"/>
              <a:gd name="connsiteX16" fmla="*/ 154770 w 916770"/>
              <a:gd name="connsiteY16" fmla="*/ 1146175 h 1146175"/>
              <a:gd name="connsiteX17" fmla="*/ 0 w 916770"/>
              <a:gd name="connsiteY17" fmla="*/ 1073239 h 1146175"/>
              <a:gd name="connsiteX18" fmla="*/ 370670 w 916770"/>
              <a:gd name="connsiteY18" fmla="*/ 269875 h 1146175"/>
              <a:gd name="connsiteX19" fmla="*/ 352425 w 916770"/>
              <a:gd name="connsiteY19" fmla="*/ 148425 h 1146175"/>
              <a:gd name="connsiteX0" fmla="*/ 352425 w 916770"/>
              <a:gd name="connsiteY0" fmla="*/ 163594 h 1161344"/>
              <a:gd name="connsiteX1" fmla="*/ 275420 w 916770"/>
              <a:gd name="connsiteY1" fmla="*/ 154869 h 1161344"/>
              <a:gd name="connsiteX2" fmla="*/ 167470 w 916770"/>
              <a:gd name="connsiteY2" fmla="*/ 297744 h 1161344"/>
              <a:gd name="connsiteX3" fmla="*/ 75395 w 916770"/>
              <a:gd name="connsiteY3" fmla="*/ 196144 h 1161344"/>
              <a:gd name="connsiteX4" fmla="*/ 170645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75395 w 916770"/>
              <a:gd name="connsiteY3" fmla="*/ 196144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75395 w 916770"/>
              <a:gd name="connsiteY3" fmla="*/ 196144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75395 w 916770"/>
              <a:gd name="connsiteY3" fmla="*/ 196144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678466 w 916770"/>
              <a:gd name="connsiteY6" fmla="*/ 207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650070 w 916770"/>
              <a:gd name="connsiteY7" fmla="*/ 345369 h 1161344"/>
              <a:gd name="connsiteX8" fmla="*/ 567520 w 916770"/>
              <a:gd name="connsiteY8" fmla="*/ 513644 h 1161344"/>
              <a:gd name="connsiteX9" fmla="*/ 631020 w 916770"/>
              <a:gd name="connsiteY9" fmla="*/ 589844 h 1161344"/>
              <a:gd name="connsiteX10" fmla="*/ 792945 w 916770"/>
              <a:gd name="connsiteY10" fmla="*/ 618419 h 1161344"/>
              <a:gd name="connsiteX11" fmla="*/ 916770 w 916770"/>
              <a:gd name="connsiteY11" fmla="*/ 1012119 h 1161344"/>
              <a:gd name="connsiteX12" fmla="*/ 748495 w 916770"/>
              <a:gd name="connsiteY12" fmla="*/ 1027994 h 1161344"/>
              <a:gd name="connsiteX13" fmla="*/ 669120 w 916770"/>
              <a:gd name="connsiteY13" fmla="*/ 773994 h 1161344"/>
              <a:gd name="connsiteX14" fmla="*/ 491320 w 916770"/>
              <a:gd name="connsiteY14" fmla="*/ 732719 h 1161344"/>
              <a:gd name="connsiteX15" fmla="*/ 370491 w 916770"/>
              <a:gd name="connsiteY15" fmla="*/ 780433 h 1161344"/>
              <a:gd name="connsiteX16" fmla="*/ 154770 w 916770"/>
              <a:gd name="connsiteY16" fmla="*/ 1161344 h 1161344"/>
              <a:gd name="connsiteX17" fmla="*/ 0 w 916770"/>
              <a:gd name="connsiteY17" fmla="*/ 1088408 h 1161344"/>
              <a:gd name="connsiteX18" fmla="*/ 370670 w 916770"/>
              <a:gd name="connsiteY18" fmla="*/ 285044 h 1161344"/>
              <a:gd name="connsiteX19" fmla="*/ 352425 w 916770"/>
              <a:gd name="connsiteY19"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07220 w 916770"/>
              <a:gd name="connsiteY7" fmla="*/ 291394 h 1161344"/>
              <a:gd name="connsiteX8" fmla="*/ 650070 w 916770"/>
              <a:gd name="connsiteY8" fmla="*/ 345369 h 1161344"/>
              <a:gd name="connsiteX9" fmla="*/ 567520 w 916770"/>
              <a:gd name="connsiteY9" fmla="*/ 513644 h 1161344"/>
              <a:gd name="connsiteX10" fmla="*/ 631020 w 916770"/>
              <a:gd name="connsiteY10" fmla="*/ 589844 h 1161344"/>
              <a:gd name="connsiteX11" fmla="*/ 792945 w 916770"/>
              <a:gd name="connsiteY11" fmla="*/ 618419 h 1161344"/>
              <a:gd name="connsiteX12" fmla="*/ 916770 w 916770"/>
              <a:gd name="connsiteY12" fmla="*/ 1012119 h 1161344"/>
              <a:gd name="connsiteX13" fmla="*/ 748495 w 916770"/>
              <a:gd name="connsiteY13" fmla="*/ 1027994 h 1161344"/>
              <a:gd name="connsiteX14" fmla="*/ 669120 w 916770"/>
              <a:gd name="connsiteY14" fmla="*/ 773994 h 1161344"/>
              <a:gd name="connsiteX15" fmla="*/ 491320 w 916770"/>
              <a:gd name="connsiteY15" fmla="*/ 732719 h 1161344"/>
              <a:gd name="connsiteX16" fmla="*/ 370491 w 916770"/>
              <a:gd name="connsiteY16" fmla="*/ 780433 h 1161344"/>
              <a:gd name="connsiteX17" fmla="*/ 154770 w 916770"/>
              <a:gd name="connsiteY17" fmla="*/ 1161344 h 1161344"/>
              <a:gd name="connsiteX18" fmla="*/ 0 w 916770"/>
              <a:gd name="connsiteY18" fmla="*/ 1088408 h 1161344"/>
              <a:gd name="connsiteX19" fmla="*/ 370670 w 916770"/>
              <a:gd name="connsiteY19" fmla="*/ 285044 h 1161344"/>
              <a:gd name="connsiteX20" fmla="*/ 352425 w 916770"/>
              <a:gd name="connsiteY20"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19920 w 916770"/>
              <a:gd name="connsiteY7" fmla="*/ 313619 h 1161344"/>
              <a:gd name="connsiteX8" fmla="*/ 650070 w 916770"/>
              <a:gd name="connsiteY8" fmla="*/ 345369 h 1161344"/>
              <a:gd name="connsiteX9" fmla="*/ 567520 w 916770"/>
              <a:gd name="connsiteY9" fmla="*/ 513644 h 1161344"/>
              <a:gd name="connsiteX10" fmla="*/ 631020 w 916770"/>
              <a:gd name="connsiteY10" fmla="*/ 589844 h 1161344"/>
              <a:gd name="connsiteX11" fmla="*/ 792945 w 916770"/>
              <a:gd name="connsiteY11" fmla="*/ 618419 h 1161344"/>
              <a:gd name="connsiteX12" fmla="*/ 916770 w 916770"/>
              <a:gd name="connsiteY12" fmla="*/ 1012119 h 1161344"/>
              <a:gd name="connsiteX13" fmla="*/ 748495 w 916770"/>
              <a:gd name="connsiteY13" fmla="*/ 1027994 h 1161344"/>
              <a:gd name="connsiteX14" fmla="*/ 669120 w 916770"/>
              <a:gd name="connsiteY14" fmla="*/ 773994 h 1161344"/>
              <a:gd name="connsiteX15" fmla="*/ 491320 w 916770"/>
              <a:gd name="connsiteY15" fmla="*/ 732719 h 1161344"/>
              <a:gd name="connsiteX16" fmla="*/ 370491 w 916770"/>
              <a:gd name="connsiteY16" fmla="*/ 780433 h 1161344"/>
              <a:gd name="connsiteX17" fmla="*/ 154770 w 916770"/>
              <a:gd name="connsiteY17" fmla="*/ 1161344 h 1161344"/>
              <a:gd name="connsiteX18" fmla="*/ 0 w 916770"/>
              <a:gd name="connsiteY18" fmla="*/ 1088408 h 1161344"/>
              <a:gd name="connsiteX19" fmla="*/ 370670 w 916770"/>
              <a:gd name="connsiteY19" fmla="*/ 285044 h 1161344"/>
              <a:gd name="connsiteX20" fmla="*/ 352425 w 916770"/>
              <a:gd name="connsiteY20"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19920 w 916770"/>
              <a:gd name="connsiteY7" fmla="*/ 313619 h 1161344"/>
              <a:gd name="connsiteX8" fmla="*/ 650070 w 916770"/>
              <a:gd name="connsiteY8" fmla="*/ 345369 h 1161344"/>
              <a:gd name="connsiteX9" fmla="*/ 567520 w 916770"/>
              <a:gd name="connsiteY9" fmla="*/ 513644 h 1161344"/>
              <a:gd name="connsiteX10" fmla="*/ 631020 w 916770"/>
              <a:gd name="connsiteY10" fmla="*/ 589844 h 1161344"/>
              <a:gd name="connsiteX11" fmla="*/ 792945 w 916770"/>
              <a:gd name="connsiteY11" fmla="*/ 618419 h 1161344"/>
              <a:gd name="connsiteX12" fmla="*/ 916770 w 916770"/>
              <a:gd name="connsiteY12" fmla="*/ 1012119 h 1161344"/>
              <a:gd name="connsiteX13" fmla="*/ 748495 w 916770"/>
              <a:gd name="connsiteY13" fmla="*/ 1027994 h 1161344"/>
              <a:gd name="connsiteX14" fmla="*/ 669120 w 916770"/>
              <a:gd name="connsiteY14" fmla="*/ 773994 h 1161344"/>
              <a:gd name="connsiteX15" fmla="*/ 491320 w 916770"/>
              <a:gd name="connsiteY15" fmla="*/ 732719 h 1161344"/>
              <a:gd name="connsiteX16" fmla="*/ 370491 w 916770"/>
              <a:gd name="connsiteY16" fmla="*/ 780433 h 1161344"/>
              <a:gd name="connsiteX17" fmla="*/ 154770 w 916770"/>
              <a:gd name="connsiteY17" fmla="*/ 1161344 h 1161344"/>
              <a:gd name="connsiteX18" fmla="*/ 0 w 916770"/>
              <a:gd name="connsiteY18" fmla="*/ 1088408 h 1161344"/>
              <a:gd name="connsiteX19" fmla="*/ 370670 w 916770"/>
              <a:gd name="connsiteY19" fmla="*/ 285044 h 1161344"/>
              <a:gd name="connsiteX20" fmla="*/ 352425 w 916770"/>
              <a:gd name="connsiteY20"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19920 w 916770"/>
              <a:gd name="connsiteY7" fmla="*/ 313619 h 1161344"/>
              <a:gd name="connsiteX8" fmla="*/ 650070 w 916770"/>
              <a:gd name="connsiteY8" fmla="*/ 345369 h 1161344"/>
              <a:gd name="connsiteX9" fmla="*/ 567520 w 916770"/>
              <a:gd name="connsiteY9" fmla="*/ 513644 h 1161344"/>
              <a:gd name="connsiteX10" fmla="*/ 631020 w 916770"/>
              <a:gd name="connsiteY10" fmla="*/ 589844 h 1161344"/>
              <a:gd name="connsiteX11" fmla="*/ 792945 w 916770"/>
              <a:gd name="connsiteY11" fmla="*/ 618419 h 1161344"/>
              <a:gd name="connsiteX12" fmla="*/ 916770 w 916770"/>
              <a:gd name="connsiteY12" fmla="*/ 1012119 h 1161344"/>
              <a:gd name="connsiteX13" fmla="*/ 748495 w 916770"/>
              <a:gd name="connsiteY13" fmla="*/ 1027994 h 1161344"/>
              <a:gd name="connsiteX14" fmla="*/ 669120 w 916770"/>
              <a:gd name="connsiteY14" fmla="*/ 773994 h 1161344"/>
              <a:gd name="connsiteX15" fmla="*/ 491320 w 916770"/>
              <a:gd name="connsiteY15" fmla="*/ 732719 h 1161344"/>
              <a:gd name="connsiteX16" fmla="*/ 370491 w 916770"/>
              <a:gd name="connsiteY16" fmla="*/ 780433 h 1161344"/>
              <a:gd name="connsiteX17" fmla="*/ 154770 w 916770"/>
              <a:gd name="connsiteY17" fmla="*/ 1161344 h 1161344"/>
              <a:gd name="connsiteX18" fmla="*/ 0 w 916770"/>
              <a:gd name="connsiteY18" fmla="*/ 1088408 h 1161344"/>
              <a:gd name="connsiteX19" fmla="*/ 370670 w 916770"/>
              <a:gd name="connsiteY19" fmla="*/ 285044 h 1161344"/>
              <a:gd name="connsiteX20" fmla="*/ 352425 w 916770"/>
              <a:gd name="connsiteY20"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767545 w 916770"/>
              <a:gd name="connsiteY7" fmla="*/ 253294 h 1161344"/>
              <a:gd name="connsiteX8" fmla="*/ 719920 w 916770"/>
              <a:gd name="connsiteY8" fmla="*/ 313619 h 1161344"/>
              <a:gd name="connsiteX9" fmla="*/ 650070 w 916770"/>
              <a:gd name="connsiteY9" fmla="*/ 345369 h 1161344"/>
              <a:gd name="connsiteX10" fmla="*/ 567520 w 916770"/>
              <a:gd name="connsiteY10" fmla="*/ 513644 h 1161344"/>
              <a:gd name="connsiteX11" fmla="*/ 631020 w 916770"/>
              <a:gd name="connsiteY11" fmla="*/ 589844 h 1161344"/>
              <a:gd name="connsiteX12" fmla="*/ 792945 w 916770"/>
              <a:gd name="connsiteY12" fmla="*/ 618419 h 1161344"/>
              <a:gd name="connsiteX13" fmla="*/ 916770 w 916770"/>
              <a:gd name="connsiteY13" fmla="*/ 1012119 h 1161344"/>
              <a:gd name="connsiteX14" fmla="*/ 748495 w 916770"/>
              <a:gd name="connsiteY14" fmla="*/ 1027994 h 1161344"/>
              <a:gd name="connsiteX15" fmla="*/ 669120 w 916770"/>
              <a:gd name="connsiteY15" fmla="*/ 773994 h 1161344"/>
              <a:gd name="connsiteX16" fmla="*/ 491320 w 916770"/>
              <a:gd name="connsiteY16" fmla="*/ 732719 h 1161344"/>
              <a:gd name="connsiteX17" fmla="*/ 370491 w 916770"/>
              <a:gd name="connsiteY17" fmla="*/ 780433 h 1161344"/>
              <a:gd name="connsiteX18" fmla="*/ 154770 w 916770"/>
              <a:gd name="connsiteY18" fmla="*/ 1161344 h 1161344"/>
              <a:gd name="connsiteX19" fmla="*/ 0 w 916770"/>
              <a:gd name="connsiteY19" fmla="*/ 1088408 h 1161344"/>
              <a:gd name="connsiteX20" fmla="*/ 370670 w 916770"/>
              <a:gd name="connsiteY20" fmla="*/ 285044 h 1161344"/>
              <a:gd name="connsiteX21" fmla="*/ 352425 w 916770"/>
              <a:gd name="connsiteY21"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19920 w 916770"/>
              <a:gd name="connsiteY8" fmla="*/ 313619 h 1161344"/>
              <a:gd name="connsiteX9" fmla="*/ 650070 w 916770"/>
              <a:gd name="connsiteY9" fmla="*/ 345369 h 1161344"/>
              <a:gd name="connsiteX10" fmla="*/ 567520 w 916770"/>
              <a:gd name="connsiteY10" fmla="*/ 513644 h 1161344"/>
              <a:gd name="connsiteX11" fmla="*/ 631020 w 916770"/>
              <a:gd name="connsiteY11" fmla="*/ 589844 h 1161344"/>
              <a:gd name="connsiteX12" fmla="*/ 792945 w 916770"/>
              <a:gd name="connsiteY12" fmla="*/ 618419 h 1161344"/>
              <a:gd name="connsiteX13" fmla="*/ 916770 w 916770"/>
              <a:gd name="connsiteY13" fmla="*/ 1012119 h 1161344"/>
              <a:gd name="connsiteX14" fmla="*/ 748495 w 916770"/>
              <a:gd name="connsiteY14" fmla="*/ 1027994 h 1161344"/>
              <a:gd name="connsiteX15" fmla="*/ 669120 w 916770"/>
              <a:gd name="connsiteY15" fmla="*/ 773994 h 1161344"/>
              <a:gd name="connsiteX16" fmla="*/ 491320 w 916770"/>
              <a:gd name="connsiteY16" fmla="*/ 732719 h 1161344"/>
              <a:gd name="connsiteX17" fmla="*/ 370491 w 916770"/>
              <a:gd name="connsiteY17" fmla="*/ 780433 h 1161344"/>
              <a:gd name="connsiteX18" fmla="*/ 154770 w 916770"/>
              <a:gd name="connsiteY18" fmla="*/ 1161344 h 1161344"/>
              <a:gd name="connsiteX19" fmla="*/ 0 w 916770"/>
              <a:gd name="connsiteY19" fmla="*/ 1088408 h 1161344"/>
              <a:gd name="connsiteX20" fmla="*/ 370670 w 916770"/>
              <a:gd name="connsiteY20" fmla="*/ 285044 h 1161344"/>
              <a:gd name="connsiteX21" fmla="*/ 352425 w 916770"/>
              <a:gd name="connsiteY21"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83420 w 916770"/>
              <a:gd name="connsiteY8" fmla="*/ 313619 h 1161344"/>
              <a:gd name="connsiteX9" fmla="*/ 719920 w 916770"/>
              <a:gd name="connsiteY9" fmla="*/ 313619 h 1161344"/>
              <a:gd name="connsiteX10" fmla="*/ 650070 w 916770"/>
              <a:gd name="connsiteY10" fmla="*/ 345369 h 1161344"/>
              <a:gd name="connsiteX11" fmla="*/ 567520 w 916770"/>
              <a:gd name="connsiteY11" fmla="*/ 513644 h 1161344"/>
              <a:gd name="connsiteX12" fmla="*/ 631020 w 916770"/>
              <a:gd name="connsiteY12" fmla="*/ 589844 h 1161344"/>
              <a:gd name="connsiteX13" fmla="*/ 792945 w 916770"/>
              <a:gd name="connsiteY13" fmla="*/ 618419 h 1161344"/>
              <a:gd name="connsiteX14" fmla="*/ 916770 w 916770"/>
              <a:gd name="connsiteY14" fmla="*/ 1012119 h 1161344"/>
              <a:gd name="connsiteX15" fmla="*/ 748495 w 916770"/>
              <a:gd name="connsiteY15" fmla="*/ 1027994 h 1161344"/>
              <a:gd name="connsiteX16" fmla="*/ 669120 w 916770"/>
              <a:gd name="connsiteY16" fmla="*/ 773994 h 1161344"/>
              <a:gd name="connsiteX17" fmla="*/ 491320 w 916770"/>
              <a:gd name="connsiteY17" fmla="*/ 732719 h 1161344"/>
              <a:gd name="connsiteX18" fmla="*/ 370491 w 916770"/>
              <a:gd name="connsiteY18" fmla="*/ 780433 h 1161344"/>
              <a:gd name="connsiteX19" fmla="*/ 154770 w 916770"/>
              <a:gd name="connsiteY19" fmla="*/ 1161344 h 1161344"/>
              <a:gd name="connsiteX20" fmla="*/ 0 w 916770"/>
              <a:gd name="connsiteY20" fmla="*/ 1088408 h 1161344"/>
              <a:gd name="connsiteX21" fmla="*/ 370670 w 916770"/>
              <a:gd name="connsiteY21" fmla="*/ 285044 h 1161344"/>
              <a:gd name="connsiteX22" fmla="*/ 352425 w 916770"/>
              <a:gd name="connsiteY22"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86595 w 916770"/>
              <a:gd name="connsiteY8" fmla="*/ 367594 h 1161344"/>
              <a:gd name="connsiteX9" fmla="*/ 719920 w 916770"/>
              <a:gd name="connsiteY9" fmla="*/ 313619 h 1161344"/>
              <a:gd name="connsiteX10" fmla="*/ 650070 w 916770"/>
              <a:gd name="connsiteY10" fmla="*/ 345369 h 1161344"/>
              <a:gd name="connsiteX11" fmla="*/ 567520 w 916770"/>
              <a:gd name="connsiteY11" fmla="*/ 513644 h 1161344"/>
              <a:gd name="connsiteX12" fmla="*/ 631020 w 916770"/>
              <a:gd name="connsiteY12" fmla="*/ 589844 h 1161344"/>
              <a:gd name="connsiteX13" fmla="*/ 792945 w 916770"/>
              <a:gd name="connsiteY13" fmla="*/ 618419 h 1161344"/>
              <a:gd name="connsiteX14" fmla="*/ 916770 w 916770"/>
              <a:gd name="connsiteY14" fmla="*/ 1012119 h 1161344"/>
              <a:gd name="connsiteX15" fmla="*/ 748495 w 916770"/>
              <a:gd name="connsiteY15" fmla="*/ 1027994 h 1161344"/>
              <a:gd name="connsiteX16" fmla="*/ 669120 w 916770"/>
              <a:gd name="connsiteY16" fmla="*/ 773994 h 1161344"/>
              <a:gd name="connsiteX17" fmla="*/ 491320 w 916770"/>
              <a:gd name="connsiteY17" fmla="*/ 732719 h 1161344"/>
              <a:gd name="connsiteX18" fmla="*/ 370491 w 916770"/>
              <a:gd name="connsiteY18" fmla="*/ 780433 h 1161344"/>
              <a:gd name="connsiteX19" fmla="*/ 154770 w 916770"/>
              <a:gd name="connsiteY19" fmla="*/ 1161344 h 1161344"/>
              <a:gd name="connsiteX20" fmla="*/ 0 w 916770"/>
              <a:gd name="connsiteY20" fmla="*/ 1088408 h 1161344"/>
              <a:gd name="connsiteX21" fmla="*/ 370670 w 916770"/>
              <a:gd name="connsiteY21" fmla="*/ 285044 h 1161344"/>
              <a:gd name="connsiteX22" fmla="*/ 352425 w 916770"/>
              <a:gd name="connsiteY22"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86595 w 916770"/>
              <a:gd name="connsiteY8" fmla="*/ 367594 h 1161344"/>
              <a:gd name="connsiteX9" fmla="*/ 719920 w 916770"/>
              <a:gd name="connsiteY9" fmla="*/ 313619 h 1161344"/>
              <a:gd name="connsiteX10" fmla="*/ 650070 w 916770"/>
              <a:gd name="connsiteY10" fmla="*/ 345369 h 1161344"/>
              <a:gd name="connsiteX11" fmla="*/ 567520 w 916770"/>
              <a:gd name="connsiteY11" fmla="*/ 513644 h 1161344"/>
              <a:gd name="connsiteX12" fmla="*/ 631020 w 916770"/>
              <a:gd name="connsiteY12" fmla="*/ 589844 h 1161344"/>
              <a:gd name="connsiteX13" fmla="*/ 792945 w 916770"/>
              <a:gd name="connsiteY13" fmla="*/ 618419 h 1161344"/>
              <a:gd name="connsiteX14" fmla="*/ 916770 w 916770"/>
              <a:gd name="connsiteY14" fmla="*/ 1012119 h 1161344"/>
              <a:gd name="connsiteX15" fmla="*/ 748495 w 916770"/>
              <a:gd name="connsiteY15" fmla="*/ 1027994 h 1161344"/>
              <a:gd name="connsiteX16" fmla="*/ 669120 w 916770"/>
              <a:gd name="connsiteY16" fmla="*/ 773994 h 1161344"/>
              <a:gd name="connsiteX17" fmla="*/ 491320 w 916770"/>
              <a:gd name="connsiteY17" fmla="*/ 732719 h 1161344"/>
              <a:gd name="connsiteX18" fmla="*/ 370491 w 916770"/>
              <a:gd name="connsiteY18" fmla="*/ 780433 h 1161344"/>
              <a:gd name="connsiteX19" fmla="*/ 154770 w 916770"/>
              <a:gd name="connsiteY19" fmla="*/ 1161344 h 1161344"/>
              <a:gd name="connsiteX20" fmla="*/ 0 w 916770"/>
              <a:gd name="connsiteY20" fmla="*/ 1088408 h 1161344"/>
              <a:gd name="connsiteX21" fmla="*/ 370670 w 916770"/>
              <a:gd name="connsiteY21" fmla="*/ 285044 h 1161344"/>
              <a:gd name="connsiteX22" fmla="*/ 352425 w 916770"/>
              <a:gd name="connsiteY22"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904070 w 916770"/>
              <a:gd name="connsiteY7" fmla="*/ 319969 h 1161344"/>
              <a:gd name="connsiteX8" fmla="*/ 786595 w 916770"/>
              <a:gd name="connsiteY8" fmla="*/ 367594 h 1161344"/>
              <a:gd name="connsiteX9" fmla="*/ 719920 w 916770"/>
              <a:gd name="connsiteY9" fmla="*/ 313619 h 1161344"/>
              <a:gd name="connsiteX10" fmla="*/ 650070 w 916770"/>
              <a:gd name="connsiteY10" fmla="*/ 345369 h 1161344"/>
              <a:gd name="connsiteX11" fmla="*/ 567520 w 916770"/>
              <a:gd name="connsiteY11" fmla="*/ 513644 h 1161344"/>
              <a:gd name="connsiteX12" fmla="*/ 631020 w 916770"/>
              <a:gd name="connsiteY12" fmla="*/ 589844 h 1161344"/>
              <a:gd name="connsiteX13" fmla="*/ 792945 w 916770"/>
              <a:gd name="connsiteY13" fmla="*/ 618419 h 1161344"/>
              <a:gd name="connsiteX14" fmla="*/ 916770 w 916770"/>
              <a:gd name="connsiteY14" fmla="*/ 1012119 h 1161344"/>
              <a:gd name="connsiteX15" fmla="*/ 748495 w 916770"/>
              <a:gd name="connsiteY15" fmla="*/ 1027994 h 1161344"/>
              <a:gd name="connsiteX16" fmla="*/ 669120 w 916770"/>
              <a:gd name="connsiteY16" fmla="*/ 773994 h 1161344"/>
              <a:gd name="connsiteX17" fmla="*/ 491320 w 916770"/>
              <a:gd name="connsiteY17" fmla="*/ 732719 h 1161344"/>
              <a:gd name="connsiteX18" fmla="*/ 370491 w 916770"/>
              <a:gd name="connsiteY18" fmla="*/ 780433 h 1161344"/>
              <a:gd name="connsiteX19" fmla="*/ 154770 w 916770"/>
              <a:gd name="connsiteY19" fmla="*/ 1161344 h 1161344"/>
              <a:gd name="connsiteX20" fmla="*/ 0 w 916770"/>
              <a:gd name="connsiteY20" fmla="*/ 1088408 h 1161344"/>
              <a:gd name="connsiteX21" fmla="*/ 370670 w 916770"/>
              <a:gd name="connsiteY21" fmla="*/ 285044 h 1161344"/>
              <a:gd name="connsiteX22" fmla="*/ 352425 w 916770"/>
              <a:gd name="connsiteY22" fmla="*/ 163594 h 1161344"/>
              <a:gd name="connsiteX0" fmla="*/ 352425 w 916770"/>
              <a:gd name="connsiteY0" fmla="*/ 163594 h 1161344"/>
              <a:gd name="connsiteX1" fmla="*/ 275420 w 916770"/>
              <a:gd name="connsiteY1" fmla="*/ 154869 h 1161344"/>
              <a:gd name="connsiteX2" fmla="*/ 167470 w 916770"/>
              <a:gd name="connsiteY2" fmla="*/ 297744 h 1161344"/>
              <a:gd name="connsiteX3" fmla="*/ 69045 w 916770"/>
              <a:gd name="connsiteY3" fmla="*/ 199319 h 1161344"/>
              <a:gd name="connsiteX4" fmla="*/ 161120 w 916770"/>
              <a:gd name="connsiteY4" fmla="*/ 69144 h 1161344"/>
              <a:gd name="connsiteX5" fmla="*/ 316695 w 916770"/>
              <a:gd name="connsiteY5" fmla="*/ 15169 h 1161344"/>
              <a:gd name="connsiteX6" fmla="*/ 799116 w 916770"/>
              <a:gd name="connsiteY6" fmla="*/ 211219 h 1161344"/>
              <a:gd name="connsiteX7" fmla="*/ 831045 w 916770"/>
              <a:gd name="connsiteY7" fmla="*/ 243769 h 1161344"/>
              <a:gd name="connsiteX8" fmla="*/ 904070 w 916770"/>
              <a:gd name="connsiteY8" fmla="*/ 319969 h 1161344"/>
              <a:gd name="connsiteX9" fmla="*/ 786595 w 916770"/>
              <a:gd name="connsiteY9" fmla="*/ 367594 h 1161344"/>
              <a:gd name="connsiteX10" fmla="*/ 719920 w 916770"/>
              <a:gd name="connsiteY10" fmla="*/ 313619 h 1161344"/>
              <a:gd name="connsiteX11" fmla="*/ 650070 w 916770"/>
              <a:gd name="connsiteY11" fmla="*/ 345369 h 1161344"/>
              <a:gd name="connsiteX12" fmla="*/ 567520 w 916770"/>
              <a:gd name="connsiteY12" fmla="*/ 513644 h 1161344"/>
              <a:gd name="connsiteX13" fmla="*/ 631020 w 916770"/>
              <a:gd name="connsiteY13" fmla="*/ 589844 h 1161344"/>
              <a:gd name="connsiteX14" fmla="*/ 792945 w 916770"/>
              <a:gd name="connsiteY14" fmla="*/ 618419 h 1161344"/>
              <a:gd name="connsiteX15" fmla="*/ 916770 w 916770"/>
              <a:gd name="connsiteY15" fmla="*/ 1012119 h 1161344"/>
              <a:gd name="connsiteX16" fmla="*/ 748495 w 916770"/>
              <a:gd name="connsiteY16" fmla="*/ 1027994 h 1161344"/>
              <a:gd name="connsiteX17" fmla="*/ 669120 w 916770"/>
              <a:gd name="connsiteY17" fmla="*/ 773994 h 1161344"/>
              <a:gd name="connsiteX18" fmla="*/ 491320 w 916770"/>
              <a:gd name="connsiteY18" fmla="*/ 732719 h 1161344"/>
              <a:gd name="connsiteX19" fmla="*/ 370491 w 916770"/>
              <a:gd name="connsiteY19" fmla="*/ 780433 h 1161344"/>
              <a:gd name="connsiteX20" fmla="*/ 154770 w 916770"/>
              <a:gd name="connsiteY20" fmla="*/ 1161344 h 1161344"/>
              <a:gd name="connsiteX21" fmla="*/ 0 w 916770"/>
              <a:gd name="connsiteY21" fmla="*/ 1088408 h 1161344"/>
              <a:gd name="connsiteX22" fmla="*/ 370670 w 916770"/>
              <a:gd name="connsiteY22" fmla="*/ 285044 h 1161344"/>
              <a:gd name="connsiteX23" fmla="*/ 352425 w 916770"/>
              <a:gd name="connsiteY23" fmla="*/ 163594 h 1161344"/>
              <a:gd name="connsiteX0" fmla="*/ 352425 w 951695"/>
              <a:gd name="connsiteY0" fmla="*/ 163594 h 1161344"/>
              <a:gd name="connsiteX1" fmla="*/ 275420 w 951695"/>
              <a:gd name="connsiteY1" fmla="*/ 154869 h 1161344"/>
              <a:gd name="connsiteX2" fmla="*/ 167470 w 951695"/>
              <a:gd name="connsiteY2" fmla="*/ 297744 h 1161344"/>
              <a:gd name="connsiteX3" fmla="*/ 69045 w 951695"/>
              <a:gd name="connsiteY3" fmla="*/ 199319 h 1161344"/>
              <a:gd name="connsiteX4" fmla="*/ 161120 w 951695"/>
              <a:gd name="connsiteY4" fmla="*/ 69144 h 1161344"/>
              <a:gd name="connsiteX5" fmla="*/ 316695 w 951695"/>
              <a:gd name="connsiteY5" fmla="*/ 15169 h 1161344"/>
              <a:gd name="connsiteX6" fmla="*/ 799116 w 951695"/>
              <a:gd name="connsiteY6" fmla="*/ 211219 h 1161344"/>
              <a:gd name="connsiteX7" fmla="*/ 951695 w 951695"/>
              <a:gd name="connsiteY7" fmla="*/ 56444 h 1161344"/>
              <a:gd name="connsiteX8" fmla="*/ 904070 w 951695"/>
              <a:gd name="connsiteY8" fmla="*/ 319969 h 1161344"/>
              <a:gd name="connsiteX9" fmla="*/ 786595 w 951695"/>
              <a:gd name="connsiteY9" fmla="*/ 367594 h 1161344"/>
              <a:gd name="connsiteX10" fmla="*/ 719920 w 951695"/>
              <a:gd name="connsiteY10" fmla="*/ 313619 h 1161344"/>
              <a:gd name="connsiteX11" fmla="*/ 650070 w 951695"/>
              <a:gd name="connsiteY11" fmla="*/ 345369 h 1161344"/>
              <a:gd name="connsiteX12" fmla="*/ 567520 w 951695"/>
              <a:gd name="connsiteY12" fmla="*/ 513644 h 1161344"/>
              <a:gd name="connsiteX13" fmla="*/ 631020 w 951695"/>
              <a:gd name="connsiteY13" fmla="*/ 589844 h 1161344"/>
              <a:gd name="connsiteX14" fmla="*/ 792945 w 951695"/>
              <a:gd name="connsiteY14" fmla="*/ 618419 h 1161344"/>
              <a:gd name="connsiteX15" fmla="*/ 916770 w 951695"/>
              <a:gd name="connsiteY15" fmla="*/ 1012119 h 1161344"/>
              <a:gd name="connsiteX16" fmla="*/ 748495 w 951695"/>
              <a:gd name="connsiteY16" fmla="*/ 1027994 h 1161344"/>
              <a:gd name="connsiteX17" fmla="*/ 669120 w 951695"/>
              <a:gd name="connsiteY17" fmla="*/ 773994 h 1161344"/>
              <a:gd name="connsiteX18" fmla="*/ 491320 w 951695"/>
              <a:gd name="connsiteY18" fmla="*/ 732719 h 1161344"/>
              <a:gd name="connsiteX19" fmla="*/ 370491 w 951695"/>
              <a:gd name="connsiteY19" fmla="*/ 780433 h 1161344"/>
              <a:gd name="connsiteX20" fmla="*/ 154770 w 951695"/>
              <a:gd name="connsiteY20" fmla="*/ 1161344 h 1161344"/>
              <a:gd name="connsiteX21" fmla="*/ 0 w 951695"/>
              <a:gd name="connsiteY21" fmla="*/ 1088408 h 1161344"/>
              <a:gd name="connsiteX22" fmla="*/ 370670 w 951695"/>
              <a:gd name="connsiteY22" fmla="*/ 285044 h 1161344"/>
              <a:gd name="connsiteX23" fmla="*/ 352425 w 951695"/>
              <a:gd name="connsiteY23" fmla="*/ 163594 h 1161344"/>
              <a:gd name="connsiteX0" fmla="*/ 352425 w 951695"/>
              <a:gd name="connsiteY0" fmla="*/ 163594 h 1161344"/>
              <a:gd name="connsiteX1" fmla="*/ 275420 w 951695"/>
              <a:gd name="connsiteY1" fmla="*/ 154869 h 1161344"/>
              <a:gd name="connsiteX2" fmla="*/ 167470 w 951695"/>
              <a:gd name="connsiteY2" fmla="*/ 297744 h 1161344"/>
              <a:gd name="connsiteX3" fmla="*/ 69045 w 951695"/>
              <a:gd name="connsiteY3" fmla="*/ 199319 h 1161344"/>
              <a:gd name="connsiteX4" fmla="*/ 161120 w 951695"/>
              <a:gd name="connsiteY4" fmla="*/ 69144 h 1161344"/>
              <a:gd name="connsiteX5" fmla="*/ 316695 w 951695"/>
              <a:gd name="connsiteY5" fmla="*/ 15169 h 1161344"/>
              <a:gd name="connsiteX6" fmla="*/ 799116 w 951695"/>
              <a:gd name="connsiteY6" fmla="*/ 211219 h 1161344"/>
              <a:gd name="connsiteX7" fmla="*/ 951695 w 951695"/>
              <a:gd name="connsiteY7" fmla="*/ 56444 h 1161344"/>
              <a:gd name="connsiteX8" fmla="*/ 910420 w 951695"/>
              <a:gd name="connsiteY8" fmla="*/ 240594 h 1161344"/>
              <a:gd name="connsiteX9" fmla="*/ 904070 w 951695"/>
              <a:gd name="connsiteY9" fmla="*/ 319969 h 1161344"/>
              <a:gd name="connsiteX10" fmla="*/ 786595 w 951695"/>
              <a:gd name="connsiteY10" fmla="*/ 367594 h 1161344"/>
              <a:gd name="connsiteX11" fmla="*/ 719920 w 951695"/>
              <a:gd name="connsiteY11" fmla="*/ 313619 h 1161344"/>
              <a:gd name="connsiteX12" fmla="*/ 650070 w 951695"/>
              <a:gd name="connsiteY12" fmla="*/ 345369 h 1161344"/>
              <a:gd name="connsiteX13" fmla="*/ 567520 w 951695"/>
              <a:gd name="connsiteY13" fmla="*/ 513644 h 1161344"/>
              <a:gd name="connsiteX14" fmla="*/ 631020 w 951695"/>
              <a:gd name="connsiteY14" fmla="*/ 589844 h 1161344"/>
              <a:gd name="connsiteX15" fmla="*/ 792945 w 951695"/>
              <a:gd name="connsiteY15" fmla="*/ 618419 h 1161344"/>
              <a:gd name="connsiteX16" fmla="*/ 916770 w 951695"/>
              <a:gd name="connsiteY16" fmla="*/ 1012119 h 1161344"/>
              <a:gd name="connsiteX17" fmla="*/ 748495 w 951695"/>
              <a:gd name="connsiteY17" fmla="*/ 1027994 h 1161344"/>
              <a:gd name="connsiteX18" fmla="*/ 669120 w 951695"/>
              <a:gd name="connsiteY18" fmla="*/ 773994 h 1161344"/>
              <a:gd name="connsiteX19" fmla="*/ 491320 w 951695"/>
              <a:gd name="connsiteY19" fmla="*/ 732719 h 1161344"/>
              <a:gd name="connsiteX20" fmla="*/ 370491 w 951695"/>
              <a:gd name="connsiteY20" fmla="*/ 780433 h 1161344"/>
              <a:gd name="connsiteX21" fmla="*/ 154770 w 951695"/>
              <a:gd name="connsiteY21" fmla="*/ 1161344 h 1161344"/>
              <a:gd name="connsiteX22" fmla="*/ 0 w 951695"/>
              <a:gd name="connsiteY22" fmla="*/ 1088408 h 1161344"/>
              <a:gd name="connsiteX23" fmla="*/ 370670 w 951695"/>
              <a:gd name="connsiteY23" fmla="*/ 285044 h 1161344"/>
              <a:gd name="connsiteX24" fmla="*/ 352425 w 951695"/>
              <a:gd name="connsiteY24" fmla="*/ 163594 h 1161344"/>
              <a:gd name="connsiteX0" fmla="*/ 352425 w 1040595"/>
              <a:gd name="connsiteY0" fmla="*/ 163594 h 1161344"/>
              <a:gd name="connsiteX1" fmla="*/ 275420 w 1040595"/>
              <a:gd name="connsiteY1" fmla="*/ 154869 h 1161344"/>
              <a:gd name="connsiteX2" fmla="*/ 167470 w 1040595"/>
              <a:gd name="connsiteY2" fmla="*/ 297744 h 1161344"/>
              <a:gd name="connsiteX3" fmla="*/ 69045 w 1040595"/>
              <a:gd name="connsiteY3" fmla="*/ 199319 h 1161344"/>
              <a:gd name="connsiteX4" fmla="*/ 161120 w 1040595"/>
              <a:gd name="connsiteY4" fmla="*/ 69144 h 1161344"/>
              <a:gd name="connsiteX5" fmla="*/ 316695 w 1040595"/>
              <a:gd name="connsiteY5" fmla="*/ 15169 h 1161344"/>
              <a:gd name="connsiteX6" fmla="*/ 799116 w 1040595"/>
              <a:gd name="connsiteY6" fmla="*/ 211219 h 1161344"/>
              <a:gd name="connsiteX7" fmla="*/ 951695 w 1040595"/>
              <a:gd name="connsiteY7" fmla="*/ 56444 h 1161344"/>
              <a:gd name="connsiteX8" fmla="*/ 1040595 w 1040595"/>
              <a:gd name="connsiteY8" fmla="*/ 145344 h 1161344"/>
              <a:gd name="connsiteX9" fmla="*/ 904070 w 1040595"/>
              <a:gd name="connsiteY9" fmla="*/ 319969 h 1161344"/>
              <a:gd name="connsiteX10" fmla="*/ 786595 w 1040595"/>
              <a:gd name="connsiteY10" fmla="*/ 367594 h 1161344"/>
              <a:gd name="connsiteX11" fmla="*/ 719920 w 1040595"/>
              <a:gd name="connsiteY11" fmla="*/ 313619 h 1161344"/>
              <a:gd name="connsiteX12" fmla="*/ 650070 w 1040595"/>
              <a:gd name="connsiteY12" fmla="*/ 345369 h 1161344"/>
              <a:gd name="connsiteX13" fmla="*/ 567520 w 1040595"/>
              <a:gd name="connsiteY13" fmla="*/ 513644 h 1161344"/>
              <a:gd name="connsiteX14" fmla="*/ 631020 w 1040595"/>
              <a:gd name="connsiteY14" fmla="*/ 589844 h 1161344"/>
              <a:gd name="connsiteX15" fmla="*/ 792945 w 1040595"/>
              <a:gd name="connsiteY15" fmla="*/ 618419 h 1161344"/>
              <a:gd name="connsiteX16" fmla="*/ 916770 w 1040595"/>
              <a:gd name="connsiteY16" fmla="*/ 1012119 h 1161344"/>
              <a:gd name="connsiteX17" fmla="*/ 748495 w 1040595"/>
              <a:gd name="connsiteY17" fmla="*/ 1027994 h 1161344"/>
              <a:gd name="connsiteX18" fmla="*/ 669120 w 1040595"/>
              <a:gd name="connsiteY18" fmla="*/ 773994 h 1161344"/>
              <a:gd name="connsiteX19" fmla="*/ 491320 w 1040595"/>
              <a:gd name="connsiteY19" fmla="*/ 732719 h 1161344"/>
              <a:gd name="connsiteX20" fmla="*/ 370491 w 1040595"/>
              <a:gd name="connsiteY20" fmla="*/ 780433 h 1161344"/>
              <a:gd name="connsiteX21" fmla="*/ 154770 w 1040595"/>
              <a:gd name="connsiteY21" fmla="*/ 1161344 h 1161344"/>
              <a:gd name="connsiteX22" fmla="*/ 0 w 1040595"/>
              <a:gd name="connsiteY22" fmla="*/ 1088408 h 1161344"/>
              <a:gd name="connsiteX23" fmla="*/ 370670 w 1040595"/>
              <a:gd name="connsiteY23" fmla="*/ 285044 h 1161344"/>
              <a:gd name="connsiteX24" fmla="*/ 352425 w 1040595"/>
              <a:gd name="connsiteY24" fmla="*/ 163594 h 1161344"/>
              <a:gd name="connsiteX0" fmla="*/ 352425 w 1040595"/>
              <a:gd name="connsiteY0" fmla="*/ 163594 h 1161344"/>
              <a:gd name="connsiteX1" fmla="*/ 275420 w 1040595"/>
              <a:gd name="connsiteY1" fmla="*/ 154869 h 1161344"/>
              <a:gd name="connsiteX2" fmla="*/ 167470 w 1040595"/>
              <a:gd name="connsiteY2" fmla="*/ 297744 h 1161344"/>
              <a:gd name="connsiteX3" fmla="*/ 69045 w 1040595"/>
              <a:gd name="connsiteY3" fmla="*/ 199319 h 1161344"/>
              <a:gd name="connsiteX4" fmla="*/ 161120 w 1040595"/>
              <a:gd name="connsiteY4" fmla="*/ 69144 h 1161344"/>
              <a:gd name="connsiteX5" fmla="*/ 316695 w 1040595"/>
              <a:gd name="connsiteY5" fmla="*/ 15169 h 1161344"/>
              <a:gd name="connsiteX6" fmla="*/ 799116 w 1040595"/>
              <a:gd name="connsiteY6" fmla="*/ 211219 h 1161344"/>
              <a:gd name="connsiteX7" fmla="*/ 935820 w 1040595"/>
              <a:gd name="connsiteY7" fmla="*/ 75494 h 1161344"/>
              <a:gd name="connsiteX8" fmla="*/ 1040595 w 1040595"/>
              <a:gd name="connsiteY8" fmla="*/ 145344 h 1161344"/>
              <a:gd name="connsiteX9" fmla="*/ 904070 w 1040595"/>
              <a:gd name="connsiteY9" fmla="*/ 319969 h 1161344"/>
              <a:gd name="connsiteX10" fmla="*/ 786595 w 1040595"/>
              <a:gd name="connsiteY10" fmla="*/ 367594 h 1161344"/>
              <a:gd name="connsiteX11" fmla="*/ 719920 w 1040595"/>
              <a:gd name="connsiteY11" fmla="*/ 313619 h 1161344"/>
              <a:gd name="connsiteX12" fmla="*/ 650070 w 1040595"/>
              <a:gd name="connsiteY12" fmla="*/ 345369 h 1161344"/>
              <a:gd name="connsiteX13" fmla="*/ 567520 w 1040595"/>
              <a:gd name="connsiteY13" fmla="*/ 513644 h 1161344"/>
              <a:gd name="connsiteX14" fmla="*/ 631020 w 1040595"/>
              <a:gd name="connsiteY14" fmla="*/ 589844 h 1161344"/>
              <a:gd name="connsiteX15" fmla="*/ 792945 w 1040595"/>
              <a:gd name="connsiteY15" fmla="*/ 618419 h 1161344"/>
              <a:gd name="connsiteX16" fmla="*/ 916770 w 1040595"/>
              <a:gd name="connsiteY16" fmla="*/ 1012119 h 1161344"/>
              <a:gd name="connsiteX17" fmla="*/ 748495 w 1040595"/>
              <a:gd name="connsiteY17" fmla="*/ 1027994 h 1161344"/>
              <a:gd name="connsiteX18" fmla="*/ 669120 w 1040595"/>
              <a:gd name="connsiteY18" fmla="*/ 773994 h 1161344"/>
              <a:gd name="connsiteX19" fmla="*/ 491320 w 1040595"/>
              <a:gd name="connsiteY19" fmla="*/ 732719 h 1161344"/>
              <a:gd name="connsiteX20" fmla="*/ 370491 w 1040595"/>
              <a:gd name="connsiteY20" fmla="*/ 780433 h 1161344"/>
              <a:gd name="connsiteX21" fmla="*/ 154770 w 1040595"/>
              <a:gd name="connsiteY21" fmla="*/ 1161344 h 1161344"/>
              <a:gd name="connsiteX22" fmla="*/ 0 w 1040595"/>
              <a:gd name="connsiteY22" fmla="*/ 1088408 h 1161344"/>
              <a:gd name="connsiteX23" fmla="*/ 370670 w 1040595"/>
              <a:gd name="connsiteY23" fmla="*/ 285044 h 1161344"/>
              <a:gd name="connsiteX24" fmla="*/ 352425 w 1040595"/>
              <a:gd name="connsiteY24" fmla="*/ 163594 h 1161344"/>
              <a:gd name="connsiteX0" fmla="*/ 352425 w 1040595"/>
              <a:gd name="connsiteY0" fmla="*/ 163594 h 1161344"/>
              <a:gd name="connsiteX1" fmla="*/ 275420 w 1040595"/>
              <a:gd name="connsiteY1" fmla="*/ 154869 h 1161344"/>
              <a:gd name="connsiteX2" fmla="*/ 167470 w 1040595"/>
              <a:gd name="connsiteY2" fmla="*/ 297744 h 1161344"/>
              <a:gd name="connsiteX3" fmla="*/ 69045 w 1040595"/>
              <a:gd name="connsiteY3" fmla="*/ 199319 h 1161344"/>
              <a:gd name="connsiteX4" fmla="*/ 161120 w 1040595"/>
              <a:gd name="connsiteY4" fmla="*/ 69144 h 1161344"/>
              <a:gd name="connsiteX5" fmla="*/ 316695 w 1040595"/>
              <a:gd name="connsiteY5" fmla="*/ 15169 h 1161344"/>
              <a:gd name="connsiteX6" fmla="*/ 799116 w 1040595"/>
              <a:gd name="connsiteY6" fmla="*/ 211219 h 1161344"/>
              <a:gd name="connsiteX7" fmla="*/ 935820 w 1040595"/>
              <a:gd name="connsiteY7" fmla="*/ 75494 h 1161344"/>
              <a:gd name="connsiteX8" fmla="*/ 1040595 w 1040595"/>
              <a:gd name="connsiteY8" fmla="*/ 145344 h 1161344"/>
              <a:gd name="connsiteX9" fmla="*/ 904070 w 1040595"/>
              <a:gd name="connsiteY9" fmla="*/ 319969 h 1161344"/>
              <a:gd name="connsiteX10" fmla="*/ 786595 w 1040595"/>
              <a:gd name="connsiteY10" fmla="*/ 367594 h 1161344"/>
              <a:gd name="connsiteX11" fmla="*/ 719920 w 1040595"/>
              <a:gd name="connsiteY11" fmla="*/ 313619 h 1161344"/>
              <a:gd name="connsiteX12" fmla="*/ 650070 w 1040595"/>
              <a:gd name="connsiteY12" fmla="*/ 345369 h 1161344"/>
              <a:gd name="connsiteX13" fmla="*/ 567520 w 1040595"/>
              <a:gd name="connsiteY13" fmla="*/ 513644 h 1161344"/>
              <a:gd name="connsiteX14" fmla="*/ 631020 w 1040595"/>
              <a:gd name="connsiteY14" fmla="*/ 589844 h 1161344"/>
              <a:gd name="connsiteX15" fmla="*/ 792945 w 1040595"/>
              <a:gd name="connsiteY15" fmla="*/ 618419 h 1161344"/>
              <a:gd name="connsiteX16" fmla="*/ 916770 w 1040595"/>
              <a:gd name="connsiteY16" fmla="*/ 1012119 h 1161344"/>
              <a:gd name="connsiteX17" fmla="*/ 748495 w 1040595"/>
              <a:gd name="connsiteY17" fmla="*/ 1027994 h 1161344"/>
              <a:gd name="connsiteX18" fmla="*/ 669120 w 1040595"/>
              <a:gd name="connsiteY18" fmla="*/ 773994 h 1161344"/>
              <a:gd name="connsiteX19" fmla="*/ 491320 w 1040595"/>
              <a:gd name="connsiteY19" fmla="*/ 732719 h 1161344"/>
              <a:gd name="connsiteX20" fmla="*/ 370491 w 1040595"/>
              <a:gd name="connsiteY20" fmla="*/ 780433 h 1161344"/>
              <a:gd name="connsiteX21" fmla="*/ 154770 w 1040595"/>
              <a:gd name="connsiteY21" fmla="*/ 1161344 h 1161344"/>
              <a:gd name="connsiteX22" fmla="*/ 0 w 1040595"/>
              <a:gd name="connsiteY22" fmla="*/ 1088408 h 1161344"/>
              <a:gd name="connsiteX23" fmla="*/ 370670 w 1040595"/>
              <a:gd name="connsiteY23" fmla="*/ 285044 h 1161344"/>
              <a:gd name="connsiteX24" fmla="*/ 352425 w 1040595"/>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6595 w 1054703"/>
              <a:gd name="connsiteY10" fmla="*/ 367594 h 1161344"/>
              <a:gd name="connsiteX11" fmla="*/ 719920 w 1054703"/>
              <a:gd name="connsiteY11" fmla="*/ 3136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6595 w 1054703"/>
              <a:gd name="connsiteY10" fmla="*/ 364419 h 1161344"/>
              <a:gd name="connsiteX11" fmla="*/ 719920 w 1054703"/>
              <a:gd name="connsiteY11" fmla="*/ 3136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6595 w 1054703"/>
              <a:gd name="connsiteY10" fmla="*/ 364419 h 1161344"/>
              <a:gd name="connsiteX11" fmla="*/ 719920 w 1054703"/>
              <a:gd name="connsiteY11" fmla="*/ 3136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9920 w 1054703"/>
              <a:gd name="connsiteY11" fmla="*/ 3136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0395 w 1054703"/>
              <a:gd name="connsiteY11" fmla="*/ 3390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69120 w 1054703"/>
              <a:gd name="connsiteY18" fmla="*/ 77399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167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52425 w 1054703"/>
              <a:gd name="connsiteY0" fmla="*/ 1635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52425 w 1054703"/>
              <a:gd name="connsiteY24" fmla="*/ 163594 h 1161344"/>
              <a:gd name="connsiteX0" fmla="*/ 346075 w 1054703"/>
              <a:gd name="connsiteY0" fmla="*/ 1762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70670 w 1054703"/>
              <a:gd name="connsiteY23" fmla="*/ 285044 h 1161344"/>
              <a:gd name="connsiteX24" fmla="*/ 346075 w 1054703"/>
              <a:gd name="connsiteY24" fmla="*/ 176294 h 1161344"/>
              <a:gd name="connsiteX0" fmla="*/ 346075 w 1054703"/>
              <a:gd name="connsiteY0" fmla="*/ 176294 h 1161344"/>
              <a:gd name="connsiteX1" fmla="*/ 275420 w 1054703"/>
              <a:gd name="connsiteY1" fmla="*/ 154869 h 1161344"/>
              <a:gd name="connsiteX2" fmla="*/ 167470 w 1054703"/>
              <a:gd name="connsiteY2" fmla="*/ 297744 h 1161344"/>
              <a:gd name="connsiteX3" fmla="*/ 69045 w 1054703"/>
              <a:gd name="connsiteY3" fmla="*/ 199319 h 1161344"/>
              <a:gd name="connsiteX4" fmla="*/ 161120 w 1054703"/>
              <a:gd name="connsiteY4" fmla="*/ 69144 h 1161344"/>
              <a:gd name="connsiteX5" fmla="*/ 316695 w 1054703"/>
              <a:gd name="connsiteY5" fmla="*/ 15169 h 1161344"/>
              <a:gd name="connsiteX6" fmla="*/ 799116 w 1054703"/>
              <a:gd name="connsiteY6" fmla="*/ 211219 h 1161344"/>
              <a:gd name="connsiteX7" fmla="*/ 935820 w 1054703"/>
              <a:gd name="connsiteY7" fmla="*/ 75494 h 1161344"/>
              <a:gd name="connsiteX8" fmla="*/ 1040595 w 1054703"/>
              <a:gd name="connsiteY8" fmla="*/ 145344 h 1161344"/>
              <a:gd name="connsiteX9" fmla="*/ 904070 w 1054703"/>
              <a:gd name="connsiteY9" fmla="*/ 319969 h 1161344"/>
              <a:gd name="connsiteX10" fmla="*/ 783420 w 1054703"/>
              <a:gd name="connsiteY10" fmla="*/ 354894 h 1161344"/>
              <a:gd name="connsiteX11" fmla="*/ 713570 w 1054703"/>
              <a:gd name="connsiteY11" fmla="*/ 326319 h 1161344"/>
              <a:gd name="connsiteX12" fmla="*/ 650070 w 1054703"/>
              <a:gd name="connsiteY12" fmla="*/ 345369 h 1161344"/>
              <a:gd name="connsiteX13" fmla="*/ 567520 w 1054703"/>
              <a:gd name="connsiteY13" fmla="*/ 513644 h 1161344"/>
              <a:gd name="connsiteX14" fmla="*/ 631020 w 1054703"/>
              <a:gd name="connsiteY14" fmla="*/ 589844 h 1161344"/>
              <a:gd name="connsiteX15" fmla="*/ 792945 w 1054703"/>
              <a:gd name="connsiteY15" fmla="*/ 618419 h 1161344"/>
              <a:gd name="connsiteX16" fmla="*/ 904070 w 1054703"/>
              <a:gd name="connsiteY16" fmla="*/ 1012119 h 1161344"/>
              <a:gd name="connsiteX17" fmla="*/ 748495 w 1054703"/>
              <a:gd name="connsiteY17" fmla="*/ 1027994 h 1161344"/>
              <a:gd name="connsiteX18" fmla="*/ 681820 w 1054703"/>
              <a:gd name="connsiteY18" fmla="*/ 754944 h 1161344"/>
              <a:gd name="connsiteX19" fmla="*/ 491320 w 1054703"/>
              <a:gd name="connsiteY19" fmla="*/ 732719 h 1161344"/>
              <a:gd name="connsiteX20" fmla="*/ 370491 w 1054703"/>
              <a:gd name="connsiteY20" fmla="*/ 780433 h 1161344"/>
              <a:gd name="connsiteX21" fmla="*/ 154770 w 1054703"/>
              <a:gd name="connsiteY21" fmla="*/ 1161344 h 1161344"/>
              <a:gd name="connsiteX22" fmla="*/ 0 w 1054703"/>
              <a:gd name="connsiteY22" fmla="*/ 1088408 h 1161344"/>
              <a:gd name="connsiteX23" fmla="*/ 361145 w 1054703"/>
              <a:gd name="connsiteY23" fmla="*/ 316794 h 1161344"/>
              <a:gd name="connsiteX24" fmla="*/ 346075 w 1054703"/>
              <a:gd name="connsiteY24" fmla="*/ 176294 h 1161344"/>
              <a:gd name="connsiteX0" fmla="*/ 362179 w 1070807"/>
              <a:gd name="connsiteY0" fmla="*/ 176294 h 1161344"/>
              <a:gd name="connsiteX1" fmla="*/ 291524 w 1070807"/>
              <a:gd name="connsiteY1" fmla="*/ 154869 h 1161344"/>
              <a:gd name="connsiteX2" fmla="*/ 183574 w 1070807"/>
              <a:gd name="connsiteY2" fmla="*/ 297744 h 1161344"/>
              <a:gd name="connsiteX3" fmla="*/ 85149 w 1070807"/>
              <a:gd name="connsiteY3" fmla="*/ 199319 h 1161344"/>
              <a:gd name="connsiteX4" fmla="*/ 177224 w 1070807"/>
              <a:gd name="connsiteY4" fmla="*/ 69144 h 1161344"/>
              <a:gd name="connsiteX5" fmla="*/ 332799 w 1070807"/>
              <a:gd name="connsiteY5" fmla="*/ 15169 h 1161344"/>
              <a:gd name="connsiteX6" fmla="*/ 815220 w 1070807"/>
              <a:gd name="connsiteY6" fmla="*/ 211219 h 1161344"/>
              <a:gd name="connsiteX7" fmla="*/ 951924 w 1070807"/>
              <a:gd name="connsiteY7" fmla="*/ 75494 h 1161344"/>
              <a:gd name="connsiteX8" fmla="*/ 1056699 w 1070807"/>
              <a:gd name="connsiteY8" fmla="*/ 145344 h 1161344"/>
              <a:gd name="connsiteX9" fmla="*/ 920174 w 1070807"/>
              <a:gd name="connsiteY9" fmla="*/ 319969 h 1161344"/>
              <a:gd name="connsiteX10" fmla="*/ 799524 w 1070807"/>
              <a:gd name="connsiteY10" fmla="*/ 354894 h 1161344"/>
              <a:gd name="connsiteX11" fmla="*/ 729674 w 1070807"/>
              <a:gd name="connsiteY11" fmla="*/ 326319 h 1161344"/>
              <a:gd name="connsiteX12" fmla="*/ 666174 w 1070807"/>
              <a:gd name="connsiteY12" fmla="*/ 345369 h 1161344"/>
              <a:gd name="connsiteX13" fmla="*/ 583624 w 1070807"/>
              <a:gd name="connsiteY13" fmla="*/ 513644 h 1161344"/>
              <a:gd name="connsiteX14" fmla="*/ 647124 w 1070807"/>
              <a:gd name="connsiteY14" fmla="*/ 589844 h 1161344"/>
              <a:gd name="connsiteX15" fmla="*/ 809049 w 1070807"/>
              <a:gd name="connsiteY15" fmla="*/ 618419 h 1161344"/>
              <a:gd name="connsiteX16" fmla="*/ 920174 w 1070807"/>
              <a:gd name="connsiteY16" fmla="*/ 1012119 h 1161344"/>
              <a:gd name="connsiteX17" fmla="*/ 764599 w 1070807"/>
              <a:gd name="connsiteY17" fmla="*/ 1027994 h 1161344"/>
              <a:gd name="connsiteX18" fmla="*/ 697924 w 1070807"/>
              <a:gd name="connsiteY18" fmla="*/ 754944 h 1161344"/>
              <a:gd name="connsiteX19" fmla="*/ 507424 w 1070807"/>
              <a:gd name="connsiteY19" fmla="*/ 732719 h 1161344"/>
              <a:gd name="connsiteX20" fmla="*/ 386595 w 1070807"/>
              <a:gd name="connsiteY20" fmla="*/ 780433 h 1161344"/>
              <a:gd name="connsiteX21" fmla="*/ 170874 w 1070807"/>
              <a:gd name="connsiteY21" fmla="*/ 1161344 h 1161344"/>
              <a:gd name="connsiteX22" fmla="*/ 16104 w 1070807"/>
              <a:gd name="connsiteY22" fmla="*/ 1088408 h 1161344"/>
              <a:gd name="connsiteX23" fmla="*/ 377249 w 1070807"/>
              <a:gd name="connsiteY23" fmla="*/ 316794 h 1161344"/>
              <a:gd name="connsiteX24" fmla="*/ 362179 w 1070807"/>
              <a:gd name="connsiteY24" fmla="*/ 176294 h 1161344"/>
              <a:gd name="connsiteX0" fmla="*/ 363547 w 1072175"/>
              <a:gd name="connsiteY0" fmla="*/ 176294 h 1210416"/>
              <a:gd name="connsiteX1" fmla="*/ 292892 w 1072175"/>
              <a:gd name="connsiteY1" fmla="*/ 154869 h 1210416"/>
              <a:gd name="connsiteX2" fmla="*/ 184942 w 1072175"/>
              <a:gd name="connsiteY2" fmla="*/ 297744 h 1210416"/>
              <a:gd name="connsiteX3" fmla="*/ 86517 w 1072175"/>
              <a:gd name="connsiteY3" fmla="*/ 199319 h 1210416"/>
              <a:gd name="connsiteX4" fmla="*/ 178592 w 1072175"/>
              <a:gd name="connsiteY4" fmla="*/ 69144 h 1210416"/>
              <a:gd name="connsiteX5" fmla="*/ 334167 w 1072175"/>
              <a:gd name="connsiteY5" fmla="*/ 15169 h 1210416"/>
              <a:gd name="connsiteX6" fmla="*/ 816588 w 1072175"/>
              <a:gd name="connsiteY6" fmla="*/ 211219 h 1210416"/>
              <a:gd name="connsiteX7" fmla="*/ 953292 w 1072175"/>
              <a:gd name="connsiteY7" fmla="*/ 75494 h 1210416"/>
              <a:gd name="connsiteX8" fmla="*/ 1058067 w 1072175"/>
              <a:gd name="connsiteY8" fmla="*/ 145344 h 1210416"/>
              <a:gd name="connsiteX9" fmla="*/ 921542 w 1072175"/>
              <a:gd name="connsiteY9" fmla="*/ 319969 h 1210416"/>
              <a:gd name="connsiteX10" fmla="*/ 800892 w 1072175"/>
              <a:gd name="connsiteY10" fmla="*/ 354894 h 1210416"/>
              <a:gd name="connsiteX11" fmla="*/ 731042 w 1072175"/>
              <a:gd name="connsiteY11" fmla="*/ 326319 h 1210416"/>
              <a:gd name="connsiteX12" fmla="*/ 667542 w 1072175"/>
              <a:gd name="connsiteY12" fmla="*/ 345369 h 1210416"/>
              <a:gd name="connsiteX13" fmla="*/ 584992 w 1072175"/>
              <a:gd name="connsiteY13" fmla="*/ 513644 h 1210416"/>
              <a:gd name="connsiteX14" fmla="*/ 648492 w 1072175"/>
              <a:gd name="connsiteY14" fmla="*/ 589844 h 1210416"/>
              <a:gd name="connsiteX15" fmla="*/ 810417 w 1072175"/>
              <a:gd name="connsiteY15" fmla="*/ 618419 h 1210416"/>
              <a:gd name="connsiteX16" fmla="*/ 921542 w 1072175"/>
              <a:gd name="connsiteY16" fmla="*/ 1012119 h 1210416"/>
              <a:gd name="connsiteX17" fmla="*/ 765967 w 1072175"/>
              <a:gd name="connsiteY17" fmla="*/ 1027994 h 1210416"/>
              <a:gd name="connsiteX18" fmla="*/ 699292 w 1072175"/>
              <a:gd name="connsiteY18" fmla="*/ 754944 h 1210416"/>
              <a:gd name="connsiteX19" fmla="*/ 508792 w 1072175"/>
              <a:gd name="connsiteY19" fmla="*/ 732719 h 1210416"/>
              <a:gd name="connsiteX20" fmla="*/ 387963 w 1072175"/>
              <a:gd name="connsiteY20" fmla="*/ 780433 h 1210416"/>
              <a:gd name="connsiteX21" fmla="*/ 172242 w 1072175"/>
              <a:gd name="connsiteY21" fmla="*/ 1161344 h 1210416"/>
              <a:gd name="connsiteX22" fmla="*/ 17472 w 1072175"/>
              <a:gd name="connsiteY22" fmla="*/ 1088408 h 1210416"/>
              <a:gd name="connsiteX23" fmla="*/ 378617 w 1072175"/>
              <a:gd name="connsiteY23" fmla="*/ 316794 h 1210416"/>
              <a:gd name="connsiteX24" fmla="*/ 363547 w 1072175"/>
              <a:gd name="connsiteY24" fmla="*/ 176294 h 1210416"/>
              <a:gd name="connsiteX0" fmla="*/ 362614 w 1071242"/>
              <a:gd name="connsiteY0" fmla="*/ 176294 h 1217471"/>
              <a:gd name="connsiteX1" fmla="*/ 291959 w 1071242"/>
              <a:gd name="connsiteY1" fmla="*/ 154869 h 1217471"/>
              <a:gd name="connsiteX2" fmla="*/ 184009 w 1071242"/>
              <a:gd name="connsiteY2" fmla="*/ 297744 h 1217471"/>
              <a:gd name="connsiteX3" fmla="*/ 85584 w 1071242"/>
              <a:gd name="connsiteY3" fmla="*/ 199319 h 1217471"/>
              <a:gd name="connsiteX4" fmla="*/ 177659 w 1071242"/>
              <a:gd name="connsiteY4" fmla="*/ 69144 h 1217471"/>
              <a:gd name="connsiteX5" fmla="*/ 333234 w 1071242"/>
              <a:gd name="connsiteY5" fmla="*/ 15169 h 1217471"/>
              <a:gd name="connsiteX6" fmla="*/ 815655 w 1071242"/>
              <a:gd name="connsiteY6" fmla="*/ 211219 h 1217471"/>
              <a:gd name="connsiteX7" fmla="*/ 952359 w 1071242"/>
              <a:gd name="connsiteY7" fmla="*/ 75494 h 1217471"/>
              <a:gd name="connsiteX8" fmla="*/ 1057134 w 1071242"/>
              <a:gd name="connsiteY8" fmla="*/ 145344 h 1217471"/>
              <a:gd name="connsiteX9" fmla="*/ 920609 w 1071242"/>
              <a:gd name="connsiteY9" fmla="*/ 319969 h 1217471"/>
              <a:gd name="connsiteX10" fmla="*/ 799959 w 1071242"/>
              <a:gd name="connsiteY10" fmla="*/ 354894 h 1217471"/>
              <a:gd name="connsiteX11" fmla="*/ 730109 w 1071242"/>
              <a:gd name="connsiteY11" fmla="*/ 326319 h 1217471"/>
              <a:gd name="connsiteX12" fmla="*/ 666609 w 1071242"/>
              <a:gd name="connsiteY12" fmla="*/ 345369 h 1217471"/>
              <a:gd name="connsiteX13" fmla="*/ 584059 w 1071242"/>
              <a:gd name="connsiteY13" fmla="*/ 513644 h 1217471"/>
              <a:gd name="connsiteX14" fmla="*/ 647559 w 1071242"/>
              <a:gd name="connsiteY14" fmla="*/ 589844 h 1217471"/>
              <a:gd name="connsiteX15" fmla="*/ 809484 w 1071242"/>
              <a:gd name="connsiteY15" fmla="*/ 618419 h 1217471"/>
              <a:gd name="connsiteX16" fmla="*/ 920609 w 1071242"/>
              <a:gd name="connsiteY16" fmla="*/ 1012119 h 1217471"/>
              <a:gd name="connsiteX17" fmla="*/ 765034 w 1071242"/>
              <a:gd name="connsiteY17" fmla="*/ 1027994 h 1217471"/>
              <a:gd name="connsiteX18" fmla="*/ 698359 w 1071242"/>
              <a:gd name="connsiteY18" fmla="*/ 754944 h 1217471"/>
              <a:gd name="connsiteX19" fmla="*/ 507859 w 1071242"/>
              <a:gd name="connsiteY19" fmla="*/ 732719 h 1217471"/>
              <a:gd name="connsiteX20" fmla="*/ 387030 w 1071242"/>
              <a:gd name="connsiteY20" fmla="*/ 780433 h 1217471"/>
              <a:gd name="connsiteX21" fmla="*/ 171309 w 1071242"/>
              <a:gd name="connsiteY21" fmla="*/ 1161344 h 1217471"/>
              <a:gd name="connsiteX22" fmla="*/ 16539 w 1071242"/>
              <a:gd name="connsiteY22" fmla="*/ 1088408 h 1217471"/>
              <a:gd name="connsiteX23" fmla="*/ 377684 w 1071242"/>
              <a:gd name="connsiteY23" fmla="*/ 316794 h 1217471"/>
              <a:gd name="connsiteX24" fmla="*/ 362614 w 1071242"/>
              <a:gd name="connsiteY24" fmla="*/ 176294 h 121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1242" h="1217471">
                <a:moveTo>
                  <a:pt x="362614" y="176294"/>
                </a:moveTo>
                <a:lnTo>
                  <a:pt x="291959" y="154869"/>
                </a:lnTo>
                <a:lnTo>
                  <a:pt x="184009" y="297744"/>
                </a:lnTo>
                <a:cubicBezTo>
                  <a:pt x="127388" y="346427"/>
                  <a:pt x="24730" y="291394"/>
                  <a:pt x="85584" y="199319"/>
                </a:cubicBezTo>
                <a:cubicBezTo>
                  <a:pt x="114688" y="151694"/>
                  <a:pt x="152259" y="109361"/>
                  <a:pt x="177659" y="69144"/>
                </a:cubicBezTo>
                <a:cubicBezTo>
                  <a:pt x="223167" y="-2823"/>
                  <a:pt x="259151" y="-14464"/>
                  <a:pt x="333234" y="15169"/>
                </a:cubicBezTo>
                <a:lnTo>
                  <a:pt x="815655" y="211219"/>
                </a:lnTo>
                <a:lnTo>
                  <a:pt x="952359" y="75494"/>
                </a:lnTo>
                <a:cubicBezTo>
                  <a:pt x="1022209" y="9877"/>
                  <a:pt x="1104759" y="49036"/>
                  <a:pt x="1057134" y="145344"/>
                </a:cubicBezTo>
                <a:lnTo>
                  <a:pt x="920609" y="319969"/>
                </a:lnTo>
                <a:cubicBezTo>
                  <a:pt x="871926" y="361244"/>
                  <a:pt x="848642" y="377119"/>
                  <a:pt x="799959" y="354894"/>
                </a:cubicBezTo>
                <a:lnTo>
                  <a:pt x="730109" y="326319"/>
                </a:lnTo>
                <a:cubicBezTo>
                  <a:pt x="688834" y="310444"/>
                  <a:pt x="683542" y="303036"/>
                  <a:pt x="666609" y="345369"/>
                </a:cubicBezTo>
                <a:lnTo>
                  <a:pt x="584059" y="513644"/>
                </a:lnTo>
                <a:cubicBezTo>
                  <a:pt x="567126" y="571852"/>
                  <a:pt x="597817" y="576086"/>
                  <a:pt x="647559" y="589844"/>
                </a:cubicBezTo>
                <a:lnTo>
                  <a:pt x="809484" y="618419"/>
                </a:lnTo>
                <a:cubicBezTo>
                  <a:pt x="847584" y="632177"/>
                  <a:pt x="906321" y="831144"/>
                  <a:pt x="920609" y="1012119"/>
                </a:cubicBezTo>
                <a:cubicBezTo>
                  <a:pt x="918492" y="1122186"/>
                  <a:pt x="808426" y="1130652"/>
                  <a:pt x="765034" y="1027994"/>
                </a:cubicBezTo>
                <a:lnTo>
                  <a:pt x="698359" y="754944"/>
                </a:lnTo>
                <a:lnTo>
                  <a:pt x="507859" y="732719"/>
                </a:lnTo>
                <a:cubicBezTo>
                  <a:pt x="451708" y="723224"/>
                  <a:pt x="424131" y="723253"/>
                  <a:pt x="387030" y="780433"/>
                </a:cubicBezTo>
                <a:lnTo>
                  <a:pt x="171309" y="1161344"/>
                </a:lnTo>
                <a:cubicBezTo>
                  <a:pt x="113369" y="1279907"/>
                  <a:pt x="-52521" y="1188920"/>
                  <a:pt x="16539" y="1088408"/>
                </a:cubicBezTo>
                <a:cubicBezTo>
                  <a:pt x="171846" y="804745"/>
                  <a:pt x="257302" y="651257"/>
                  <a:pt x="377684" y="316794"/>
                </a:cubicBezTo>
                <a:cubicBezTo>
                  <a:pt x="406527" y="257261"/>
                  <a:pt x="413146" y="197727"/>
                  <a:pt x="362614" y="176294"/>
                </a:cubicBezTo>
                <a:close/>
              </a:path>
            </a:pathLst>
          </a:cu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2" name="Oval 89"/>
          <p:cNvSpPr/>
          <p:nvPr/>
        </p:nvSpPr>
        <p:spPr>
          <a:xfrm>
            <a:off x="9101721" y="1962001"/>
            <a:ext cx="270673" cy="270673"/>
          </a:xfrm>
          <a:prstGeom prst="ellipse">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3" name="Group 56"/>
          <p:cNvGrpSpPr/>
          <p:nvPr/>
        </p:nvGrpSpPr>
        <p:grpSpPr>
          <a:xfrm>
            <a:off x="2535627" y="3601861"/>
            <a:ext cx="2329854" cy="2225001"/>
            <a:chOff x="-1186427" y="488618"/>
            <a:chExt cx="2737653" cy="1671679"/>
          </a:xfrm>
        </p:grpSpPr>
        <p:sp>
          <p:nvSpPr>
            <p:cNvPr id="94" name="Rectangle 57"/>
            <p:cNvSpPr/>
            <p:nvPr/>
          </p:nvSpPr>
          <p:spPr>
            <a:xfrm>
              <a:off x="-1186427" y="1535955"/>
              <a:ext cx="2737653" cy="624342"/>
            </a:xfrm>
            <a:prstGeom prst="rect">
              <a:avLst/>
            </a:prstGeom>
          </p:spPr>
          <p:txBody>
            <a:bodyPr wrap="square"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chemeClr val="accent5">
                      <a:lumMod val="20000"/>
                      <a:lumOff val="80000"/>
                    </a:schemeClr>
                  </a:solidFill>
                  <a:effectLst/>
                  <a:uLnTx/>
                  <a:uFillTx/>
                  <a:latin typeface="Calibri" panose="020F0502020204030204"/>
                  <a:ea typeface="新細明體" panose="02020500000000000000" pitchFamily="18" charset="-120"/>
                  <a:cs typeface="+mn-cs"/>
                </a:rPr>
                <a:t>Top 10 Emerging Technologies in Chemistry (published annually)</a:t>
              </a:r>
            </a:p>
          </p:txBody>
        </p:sp>
        <p:sp>
          <p:nvSpPr>
            <p:cNvPr id="95" name="Rectangle 58"/>
            <p:cNvSpPr/>
            <p:nvPr/>
          </p:nvSpPr>
          <p:spPr>
            <a:xfrm>
              <a:off x="-895590" y="488618"/>
              <a:ext cx="1954185" cy="62434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Sharing </a:t>
              </a:r>
              <a:b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b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Emerging</a:t>
              </a:r>
              <a:b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b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Science</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1" name="Group 56"/>
          <p:cNvGrpSpPr/>
          <p:nvPr/>
        </p:nvGrpSpPr>
        <p:grpSpPr>
          <a:xfrm>
            <a:off x="4423154" y="3319124"/>
            <a:ext cx="2282237" cy="1987973"/>
            <a:chOff x="-1163356" y="562560"/>
            <a:chExt cx="2681703" cy="1192584"/>
          </a:xfrm>
        </p:grpSpPr>
        <p:sp>
          <p:nvSpPr>
            <p:cNvPr id="102" name="Rectangle 57"/>
            <p:cNvSpPr/>
            <p:nvPr/>
          </p:nvSpPr>
          <p:spPr>
            <a:xfrm>
              <a:off x="-1163356" y="1256629"/>
              <a:ext cx="2681703" cy="49851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chemeClr val="accent5">
                      <a:lumMod val="20000"/>
                      <a:lumOff val="80000"/>
                    </a:schemeClr>
                  </a:solidFill>
                  <a:effectLst/>
                  <a:uLnTx/>
                  <a:uFillTx/>
                  <a:latin typeface="Calibri" panose="020F0502020204030204"/>
                  <a:ea typeface="新細明體" panose="02020500000000000000" pitchFamily="18" charset="-120"/>
                  <a:cs typeface="+mn-cs"/>
                </a:rPr>
                <a:t>Safety Training and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chemeClr val="accent5">
                      <a:lumMod val="20000"/>
                      <a:lumOff val="80000"/>
                    </a:schemeClr>
                  </a:solidFill>
                  <a:effectLst/>
                  <a:uLnTx/>
                  <a:uFillTx/>
                  <a:latin typeface="Calibri" panose="020F0502020204030204"/>
                  <a:ea typeface="新細明體" panose="02020500000000000000" pitchFamily="18" charset="-120"/>
                  <a:cs typeface="+mn-cs"/>
                </a:rPr>
                <a:t>Outreach</a:t>
              </a:r>
              <a:endParaRPr kumimoji="0" lang="en-US" sz="1600" b="0" i="0" u="none" strike="noStrike" kern="1200" cap="none" spc="0" normalizeH="0" baseline="0" noProof="0" dirty="0">
                <a:ln>
                  <a:noFill/>
                </a:ln>
                <a:solidFill>
                  <a:schemeClr val="accent5">
                    <a:lumMod val="20000"/>
                    <a:lumOff val="80000"/>
                  </a:schemeClr>
                </a:solidFill>
                <a:effectLst/>
                <a:uLnTx/>
                <a:uFillTx/>
                <a:latin typeface="Calibri" panose="020F0502020204030204"/>
                <a:cs typeface="+mn-cs"/>
              </a:endParaRPr>
            </a:p>
          </p:txBody>
        </p:sp>
        <p:sp>
          <p:nvSpPr>
            <p:cNvPr id="103" name="Rectangle 58"/>
            <p:cNvSpPr/>
            <p:nvPr/>
          </p:nvSpPr>
          <p:spPr>
            <a:xfrm>
              <a:off x="-1044886" y="562560"/>
              <a:ext cx="2352110" cy="49851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Building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Worldwide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Capacity</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6" name="Group 56"/>
          <p:cNvGrpSpPr/>
          <p:nvPr/>
        </p:nvGrpSpPr>
        <p:grpSpPr>
          <a:xfrm>
            <a:off x="6245565" y="3067156"/>
            <a:ext cx="2106976" cy="1947308"/>
            <a:chOff x="-1080302" y="540203"/>
            <a:chExt cx="2475765" cy="1463050"/>
          </a:xfrm>
        </p:grpSpPr>
        <p:sp>
          <p:nvSpPr>
            <p:cNvPr id="107" name="Rectangle 57"/>
            <p:cNvSpPr/>
            <p:nvPr/>
          </p:nvSpPr>
          <p:spPr>
            <a:xfrm>
              <a:off x="-1080302" y="1378909"/>
              <a:ext cx="2475765" cy="624344"/>
            </a:xfrm>
            <a:prstGeom prst="rect">
              <a:avLst/>
            </a:prstGeom>
          </p:spPr>
          <p:txBody>
            <a:bodyPr wrap="square"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chemeClr val="accent5">
                      <a:lumMod val="20000"/>
                      <a:lumOff val="80000"/>
                    </a:schemeClr>
                  </a:solidFill>
                  <a:effectLst/>
                  <a:uLnTx/>
                  <a:uFillTx/>
                  <a:latin typeface="Calibri" panose="020F0502020204030204"/>
                  <a:ea typeface="新細明體" panose="02020500000000000000" pitchFamily="18" charset="-120"/>
                  <a:cs typeface="+mn-cs"/>
                </a:rPr>
                <a:t>Journals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chemeClr val="accent5">
                      <a:lumMod val="20000"/>
                      <a:lumOff val="80000"/>
                    </a:schemeClr>
                  </a:solidFill>
                  <a:effectLst/>
                  <a:uLnTx/>
                  <a:uFillTx/>
                  <a:latin typeface="Calibri" panose="020F0502020204030204"/>
                  <a:ea typeface="新細明體" panose="02020500000000000000" pitchFamily="18" charset="-120"/>
                  <a:cs typeface="+mn-cs"/>
                </a:rPr>
                <a:t>Books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chemeClr val="accent5">
                      <a:lumMod val="20000"/>
                      <a:lumOff val="80000"/>
                    </a:schemeClr>
                  </a:solidFill>
                  <a:effectLst/>
                  <a:uLnTx/>
                  <a:uFillTx/>
                  <a:latin typeface="Calibri" panose="020F0502020204030204"/>
                  <a:ea typeface="新細明體" panose="02020500000000000000" pitchFamily="18" charset="-120"/>
                  <a:cs typeface="+mn-cs"/>
                </a:rPr>
                <a:t>Databases</a:t>
              </a:r>
            </a:p>
          </p:txBody>
        </p:sp>
        <p:sp>
          <p:nvSpPr>
            <p:cNvPr id="108" name="Rectangle 58"/>
            <p:cNvSpPr/>
            <p:nvPr/>
          </p:nvSpPr>
          <p:spPr>
            <a:xfrm>
              <a:off x="-795538" y="540203"/>
              <a:ext cx="1954185" cy="254362"/>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Publishing</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10" name="Group 56"/>
          <p:cNvGrpSpPr/>
          <p:nvPr/>
        </p:nvGrpSpPr>
        <p:grpSpPr>
          <a:xfrm>
            <a:off x="7928538" y="3927440"/>
            <a:ext cx="2104422" cy="1942823"/>
            <a:chOff x="-1069283" y="624663"/>
            <a:chExt cx="2472763" cy="1459682"/>
          </a:xfrm>
        </p:grpSpPr>
        <p:sp>
          <p:nvSpPr>
            <p:cNvPr id="111" name="Rectangle 57"/>
            <p:cNvSpPr/>
            <p:nvPr/>
          </p:nvSpPr>
          <p:spPr>
            <a:xfrm>
              <a:off x="-1069283" y="1460000"/>
              <a:ext cx="2472763" cy="62434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chemeClr val="accent5">
                      <a:lumMod val="20000"/>
                      <a:lumOff val="80000"/>
                    </a:schemeClr>
                  </a:solidFill>
                  <a:effectLst/>
                  <a:uLnTx/>
                  <a:uFillTx/>
                  <a:latin typeface="Calibri" panose="020F0502020204030204"/>
                  <a:ea typeface="新細明體" panose="02020500000000000000" pitchFamily="18" charset="-120"/>
                  <a:cs typeface="+mn-cs"/>
                </a:rPr>
                <a:t>Endorsement of Organized Symposia and Conferences</a:t>
              </a:r>
              <a:endParaRPr kumimoji="0" lang="en-US" sz="1600" b="0" i="0" u="none" strike="noStrike" kern="1200" cap="none" spc="0" normalizeH="0" baseline="0" noProof="0" dirty="0">
                <a:ln>
                  <a:noFill/>
                </a:ln>
                <a:solidFill>
                  <a:schemeClr val="accent5">
                    <a:lumMod val="20000"/>
                    <a:lumOff val="80000"/>
                  </a:schemeClr>
                </a:solidFill>
                <a:effectLst/>
                <a:uLnTx/>
                <a:uFillTx/>
                <a:latin typeface="Calibri" panose="020F0502020204030204"/>
                <a:cs typeface="+mn-cs"/>
              </a:endParaRPr>
            </a:p>
          </p:txBody>
        </p:sp>
        <p:sp>
          <p:nvSpPr>
            <p:cNvPr id="112" name="Rectangle 58"/>
            <p:cNvSpPr/>
            <p:nvPr/>
          </p:nvSpPr>
          <p:spPr>
            <a:xfrm>
              <a:off x="-852662" y="624663"/>
              <a:ext cx="2126601" cy="254362"/>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Networking</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14" name="Group 56"/>
          <p:cNvGrpSpPr/>
          <p:nvPr/>
        </p:nvGrpSpPr>
        <p:grpSpPr>
          <a:xfrm>
            <a:off x="9742877" y="3188505"/>
            <a:ext cx="2282238" cy="2023564"/>
            <a:chOff x="-1154118" y="514642"/>
            <a:chExt cx="2681703" cy="1520345"/>
          </a:xfrm>
        </p:grpSpPr>
        <p:sp>
          <p:nvSpPr>
            <p:cNvPr id="115" name="Rectangle 57"/>
            <p:cNvSpPr/>
            <p:nvPr/>
          </p:nvSpPr>
          <p:spPr>
            <a:xfrm>
              <a:off x="-1154118" y="1410642"/>
              <a:ext cx="2681703" cy="624345"/>
            </a:xfrm>
            <a:prstGeom prst="rect">
              <a:avLst/>
            </a:prstGeom>
          </p:spPr>
          <p:txBody>
            <a:bodyPr wrap="square" anchor="ctr">
              <a:spAutoFit/>
            </a:bodyPr>
            <a:lstStyle/>
            <a:p>
              <a:pPr lvl="0" algn="ctr">
                <a:defRPr/>
              </a:pPr>
              <a:r>
                <a:rPr lang="en-US" altLang="zh-TW" sz="1600" dirty="0">
                  <a:solidFill>
                    <a:schemeClr val="accent5">
                      <a:lumMod val="20000"/>
                      <a:lumOff val="80000"/>
                    </a:schemeClr>
                  </a:solidFill>
                  <a:latin typeface="Calibri" panose="020F0502020204030204"/>
                  <a:ea typeface="新細明體" panose="02020500000000000000" pitchFamily="18" charset="-120"/>
                </a:rPr>
                <a:t>Awards to Honor Scientific Contributions and Expertise</a:t>
              </a:r>
              <a:endParaRPr lang="en-US" sz="1600" dirty="0">
                <a:solidFill>
                  <a:schemeClr val="accent5">
                    <a:lumMod val="20000"/>
                    <a:lumOff val="80000"/>
                  </a:schemeClr>
                </a:solidFill>
                <a:latin typeface="Calibri" panose="020F0502020204030204"/>
                <a:ea typeface="新細明體" panose="02020500000000000000" pitchFamily="18" charset="-120"/>
              </a:endParaRPr>
            </a:p>
          </p:txBody>
        </p:sp>
        <p:sp>
          <p:nvSpPr>
            <p:cNvPr id="116" name="Rectangle 58"/>
            <p:cNvSpPr/>
            <p:nvPr/>
          </p:nvSpPr>
          <p:spPr>
            <a:xfrm>
              <a:off x="-1029159" y="514642"/>
              <a:ext cx="2126601" cy="254362"/>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rPr>
                <a:t>Honoring</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45" name="Group 146"/>
          <p:cNvGrpSpPr/>
          <p:nvPr/>
        </p:nvGrpSpPr>
        <p:grpSpPr>
          <a:xfrm>
            <a:off x="10288270" y="960950"/>
            <a:ext cx="1162187" cy="1554145"/>
            <a:chOff x="3459552" y="2514860"/>
            <a:chExt cx="1813223" cy="2424752"/>
          </a:xfrm>
          <a:solidFill>
            <a:schemeClr val="tx2">
              <a:lumMod val="20000"/>
              <a:lumOff val="80000"/>
            </a:schemeClr>
          </a:solidFill>
        </p:grpSpPr>
        <p:sp>
          <p:nvSpPr>
            <p:cNvPr id="46" name="Oval 147"/>
            <p:cNvSpPr/>
            <p:nvPr/>
          </p:nvSpPr>
          <p:spPr>
            <a:xfrm>
              <a:off x="4254457" y="2514860"/>
              <a:ext cx="505076" cy="50507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Rectangle 2"/>
            <p:cNvSpPr/>
            <p:nvPr/>
          </p:nvSpPr>
          <p:spPr>
            <a:xfrm rot="4500000">
              <a:off x="3451491" y="3118327"/>
              <a:ext cx="1829346" cy="1813223"/>
            </a:xfrm>
            <a:custGeom>
              <a:avLst/>
              <a:gdLst>
                <a:gd name="connsiteX0" fmla="*/ 0 w 1256758"/>
                <a:gd name="connsiteY0" fmla="*/ 0 h 494036"/>
                <a:gd name="connsiteX1" fmla="*/ 1256758 w 1256758"/>
                <a:gd name="connsiteY1" fmla="*/ 0 h 494036"/>
                <a:gd name="connsiteX2" fmla="*/ 1256758 w 1256758"/>
                <a:gd name="connsiteY2" fmla="*/ 494036 h 494036"/>
                <a:gd name="connsiteX3" fmla="*/ 0 w 1256758"/>
                <a:gd name="connsiteY3" fmla="*/ 494036 h 494036"/>
                <a:gd name="connsiteX4" fmla="*/ 0 w 1256758"/>
                <a:gd name="connsiteY4" fmla="*/ 0 h 494036"/>
                <a:gd name="connsiteX0" fmla="*/ 0 w 1256758"/>
                <a:gd name="connsiteY0" fmla="*/ 3621 h 497657"/>
                <a:gd name="connsiteX1" fmla="*/ 664132 w 1256758"/>
                <a:gd name="connsiteY1" fmla="*/ 0 h 497657"/>
                <a:gd name="connsiteX2" fmla="*/ 1256758 w 1256758"/>
                <a:gd name="connsiteY2" fmla="*/ 3621 h 497657"/>
                <a:gd name="connsiteX3" fmla="*/ 1256758 w 1256758"/>
                <a:gd name="connsiteY3" fmla="*/ 497657 h 497657"/>
                <a:gd name="connsiteX4" fmla="*/ 0 w 1256758"/>
                <a:gd name="connsiteY4" fmla="*/ 497657 h 497657"/>
                <a:gd name="connsiteX5" fmla="*/ 0 w 1256758"/>
                <a:gd name="connsiteY5" fmla="*/ 3621 h 497657"/>
                <a:gd name="connsiteX0" fmla="*/ 0 w 1256758"/>
                <a:gd name="connsiteY0" fmla="*/ 312423 h 806459"/>
                <a:gd name="connsiteX1" fmla="*/ 616766 w 1256758"/>
                <a:gd name="connsiteY1" fmla="*/ 0 h 806459"/>
                <a:gd name="connsiteX2" fmla="*/ 1256758 w 1256758"/>
                <a:gd name="connsiteY2" fmla="*/ 312423 h 806459"/>
                <a:gd name="connsiteX3" fmla="*/ 1256758 w 1256758"/>
                <a:gd name="connsiteY3" fmla="*/ 806459 h 806459"/>
                <a:gd name="connsiteX4" fmla="*/ 0 w 1256758"/>
                <a:gd name="connsiteY4" fmla="*/ 806459 h 806459"/>
                <a:gd name="connsiteX5" fmla="*/ 0 w 1256758"/>
                <a:gd name="connsiteY5" fmla="*/ 312423 h 806459"/>
                <a:gd name="connsiteX0" fmla="*/ 0 w 1256758"/>
                <a:gd name="connsiteY0" fmla="*/ 312423 h 806459"/>
                <a:gd name="connsiteX1" fmla="*/ 616766 w 1256758"/>
                <a:gd name="connsiteY1" fmla="*/ 0 h 806459"/>
                <a:gd name="connsiteX2" fmla="*/ 1061161 w 1256758"/>
                <a:gd name="connsiteY2" fmla="*/ 4281 h 806459"/>
                <a:gd name="connsiteX3" fmla="*/ 1256758 w 1256758"/>
                <a:gd name="connsiteY3" fmla="*/ 806459 h 806459"/>
                <a:gd name="connsiteX4" fmla="*/ 0 w 1256758"/>
                <a:gd name="connsiteY4" fmla="*/ 806459 h 806459"/>
                <a:gd name="connsiteX5" fmla="*/ 0 w 1256758"/>
                <a:gd name="connsiteY5" fmla="*/ 312423 h 806459"/>
                <a:gd name="connsiteX0" fmla="*/ 0 w 1061161"/>
                <a:gd name="connsiteY0" fmla="*/ 312423 h 806459"/>
                <a:gd name="connsiteX1" fmla="*/ 616766 w 1061161"/>
                <a:gd name="connsiteY1" fmla="*/ 0 h 806459"/>
                <a:gd name="connsiteX2" fmla="*/ 1061161 w 1061161"/>
                <a:gd name="connsiteY2" fmla="*/ 4281 h 806459"/>
                <a:gd name="connsiteX3" fmla="*/ 1043836 w 1061161"/>
                <a:gd name="connsiteY3" fmla="*/ 278322 h 806459"/>
                <a:gd name="connsiteX4" fmla="*/ 0 w 1061161"/>
                <a:gd name="connsiteY4" fmla="*/ 806459 h 806459"/>
                <a:gd name="connsiteX5" fmla="*/ 0 w 1061161"/>
                <a:gd name="connsiteY5" fmla="*/ 312423 h 806459"/>
                <a:gd name="connsiteX0" fmla="*/ 0 w 1109300"/>
                <a:gd name="connsiteY0" fmla="*/ 312423 h 806459"/>
                <a:gd name="connsiteX1" fmla="*/ 616766 w 1109300"/>
                <a:gd name="connsiteY1" fmla="*/ 0 h 806459"/>
                <a:gd name="connsiteX2" fmla="*/ 1061161 w 1109300"/>
                <a:gd name="connsiteY2" fmla="*/ 4281 h 806459"/>
                <a:gd name="connsiteX3" fmla="*/ 1043836 w 1109300"/>
                <a:gd name="connsiteY3" fmla="*/ 278322 h 806459"/>
                <a:gd name="connsiteX4" fmla="*/ 0 w 1109300"/>
                <a:gd name="connsiteY4" fmla="*/ 806459 h 806459"/>
                <a:gd name="connsiteX5" fmla="*/ 0 w 1109300"/>
                <a:gd name="connsiteY5" fmla="*/ 312423 h 806459"/>
                <a:gd name="connsiteX0" fmla="*/ 0 w 1164182"/>
                <a:gd name="connsiteY0" fmla="*/ 312423 h 806459"/>
                <a:gd name="connsiteX1" fmla="*/ 616766 w 1164182"/>
                <a:gd name="connsiteY1" fmla="*/ 0 h 806459"/>
                <a:gd name="connsiteX2" fmla="*/ 1061161 w 1164182"/>
                <a:gd name="connsiteY2" fmla="*/ 4281 h 806459"/>
                <a:gd name="connsiteX3" fmla="*/ 1043836 w 1164182"/>
                <a:gd name="connsiteY3" fmla="*/ 278322 h 806459"/>
                <a:gd name="connsiteX4" fmla="*/ 0 w 1164182"/>
                <a:gd name="connsiteY4" fmla="*/ 806459 h 806459"/>
                <a:gd name="connsiteX5" fmla="*/ 0 w 1164182"/>
                <a:gd name="connsiteY5" fmla="*/ 312423 h 806459"/>
                <a:gd name="connsiteX0" fmla="*/ 0 w 1167921"/>
                <a:gd name="connsiteY0" fmla="*/ 312423 h 806459"/>
                <a:gd name="connsiteX1" fmla="*/ 616766 w 1167921"/>
                <a:gd name="connsiteY1" fmla="*/ 0 h 806459"/>
                <a:gd name="connsiteX2" fmla="*/ 1061161 w 1167921"/>
                <a:gd name="connsiteY2" fmla="*/ 4281 h 806459"/>
                <a:gd name="connsiteX3" fmla="*/ 1052208 w 1167921"/>
                <a:gd name="connsiteY3" fmla="*/ 280566 h 806459"/>
                <a:gd name="connsiteX4" fmla="*/ 0 w 1167921"/>
                <a:gd name="connsiteY4" fmla="*/ 806459 h 806459"/>
                <a:gd name="connsiteX5" fmla="*/ 0 w 1167921"/>
                <a:gd name="connsiteY5" fmla="*/ 312423 h 806459"/>
                <a:gd name="connsiteX0" fmla="*/ 0 w 1176689"/>
                <a:gd name="connsiteY0" fmla="*/ 312423 h 806459"/>
                <a:gd name="connsiteX1" fmla="*/ 616766 w 1176689"/>
                <a:gd name="connsiteY1" fmla="*/ 0 h 806459"/>
                <a:gd name="connsiteX2" fmla="*/ 1061161 w 1176689"/>
                <a:gd name="connsiteY2" fmla="*/ 4281 h 806459"/>
                <a:gd name="connsiteX3" fmla="*/ 1052208 w 1176689"/>
                <a:gd name="connsiteY3" fmla="*/ 280566 h 806459"/>
                <a:gd name="connsiteX4" fmla="*/ 0 w 1176689"/>
                <a:gd name="connsiteY4" fmla="*/ 806459 h 806459"/>
                <a:gd name="connsiteX5" fmla="*/ 0 w 1176689"/>
                <a:gd name="connsiteY5" fmla="*/ 312423 h 806459"/>
                <a:gd name="connsiteX0" fmla="*/ 0 w 1176689"/>
                <a:gd name="connsiteY0" fmla="*/ 312423 h 806459"/>
                <a:gd name="connsiteX1" fmla="*/ 616766 w 1176689"/>
                <a:gd name="connsiteY1" fmla="*/ 0 h 806459"/>
                <a:gd name="connsiteX2" fmla="*/ 1061161 w 1176689"/>
                <a:gd name="connsiteY2" fmla="*/ 4281 h 806459"/>
                <a:gd name="connsiteX3" fmla="*/ 1052208 w 1176689"/>
                <a:gd name="connsiteY3" fmla="*/ 280566 h 806459"/>
                <a:gd name="connsiteX4" fmla="*/ 653877 w 1176689"/>
                <a:gd name="connsiteY4" fmla="*/ 481029 h 806459"/>
                <a:gd name="connsiteX5" fmla="*/ 0 w 1176689"/>
                <a:gd name="connsiteY5" fmla="*/ 806459 h 806459"/>
                <a:gd name="connsiteX6" fmla="*/ 0 w 1176689"/>
                <a:gd name="connsiteY6" fmla="*/ 312423 h 806459"/>
                <a:gd name="connsiteX0" fmla="*/ 0 w 1176689"/>
                <a:gd name="connsiteY0" fmla="*/ 312423 h 806459"/>
                <a:gd name="connsiteX1" fmla="*/ 616766 w 1176689"/>
                <a:gd name="connsiteY1" fmla="*/ 0 h 806459"/>
                <a:gd name="connsiteX2" fmla="*/ 1061161 w 1176689"/>
                <a:gd name="connsiteY2" fmla="*/ 4281 h 806459"/>
                <a:gd name="connsiteX3" fmla="*/ 1052208 w 1176689"/>
                <a:gd name="connsiteY3" fmla="*/ 280566 h 806459"/>
                <a:gd name="connsiteX4" fmla="*/ 654119 w 1176689"/>
                <a:gd name="connsiteY4" fmla="*/ 279201 h 806459"/>
                <a:gd name="connsiteX5" fmla="*/ 0 w 1176689"/>
                <a:gd name="connsiteY5" fmla="*/ 806459 h 806459"/>
                <a:gd name="connsiteX6" fmla="*/ 0 w 1176689"/>
                <a:gd name="connsiteY6" fmla="*/ 312423 h 806459"/>
                <a:gd name="connsiteX0" fmla="*/ 0 w 1175060"/>
                <a:gd name="connsiteY0" fmla="*/ 312423 h 806459"/>
                <a:gd name="connsiteX1" fmla="*/ 616766 w 1175060"/>
                <a:gd name="connsiteY1" fmla="*/ 0 h 806459"/>
                <a:gd name="connsiteX2" fmla="*/ 1061161 w 1175060"/>
                <a:gd name="connsiteY2" fmla="*/ 4281 h 806459"/>
                <a:gd name="connsiteX3" fmla="*/ 1048843 w 1175060"/>
                <a:gd name="connsiteY3" fmla="*/ 293124 h 806459"/>
                <a:gd name="connsiteX4" fmla="*/ 654119 w 1175060"/>
                <a:gd name="connsiteY4" fmla="*/ 279201 h 806459"/>
                <a:gd name="connsiteX5" fmla="*/ 0 w 1175060"/>
                <a:gd name="connsiteY5" fmla="*/ 806459 h 806459"/>
                <a:gd name="connsiteX6" fmla="*/ 0 w 1175060"/>
                <a:gd name="connsiteY6" fmla="*/ 312423 h 806459"/>
                <a:gd name="connsiteX0" fmla="*/ 0 w 1172618"/>
                <a:gd name="connsiteY0" fmla="*/ 312423 h 806459"/>
                <a:gd name="connsiteX1" fmla="*/ 616766 w 1172618"/>
                <a:gd name="connsiteY1" fmla="*/ 0 h 806459"/>
                <a:gd name="connsiteX2" fmla="*/ 1061161 w 1172618"/>
                <a:gd name="connsiteY2" fmla="*/ 4281 h 806459"/>
                <a:gd name="connsiteX3" fmla="*/ 1048843 w 1172618"/>
                <a:gd name="connsiteY3" fmla="*/ 293124 h 806459"/>
                <a:gd name="connsiteX4" fmla="*/ 654119 w 1172618"/>
                <a:gd name="connsiteY4" fmla="*/ 279201 h 806459"/>
                <a:gd name="connsiteX5" fmla="*/ 0 w 1172618"/>
                <a:gd name="connsiteY5" fmla="*/ 806459 h 806459"/>
                <a:gd name="connsiteX6" fmla="*/ 0 w 1172618"/>
                <a:gd name="connsiteY6" fmla="*/ 312423 h 806459"/>
                <a:gd name="connsiteX0" fmla="*/ 134113 w 1172618"/>
                <a:gd name="connsiteY0" fmla="*/ 213763 h 806459"/>
                <a:gd name="connsiteX1" fmla="*/ 616766 w 1172618"/>
                <a:gd name="connsiteY1" fmla="*/ 0 h 806459"/>
                <a:gd name="connsiteX2" fmla="*/ 1061161 w 1172618"/>
                <a:gd name="connsiteY2" fmla="*/ 4281 h 806459"/>
                <a:gd name="connsiteX3" fmla="*/ 1048843 w 1172618"/>
                <a:gd name="connsiteY3" fmla="*/ 293124 h 806459"/>
                <a:gd name="connsiteX4" fmla="*/ 654119 w 1172618"/>
                <a:gd name="connsiteY4" fmla="*/ 279201 h 806459"/>
                <a:gd name="connsiteX5" fmla="*/ 0 w 1172618"/>
                <a:gd name="connsiteY5" fmla="*/ 806459 h 806459"/>
                <a:gd name="connsiteX6" fmla="*/ 134113 w 1172618"/>
                <a:gd name="connsiteY6" fmla="*/ 213763 h 806459"/>
                <a:gd name="connsiteX0" fmla="*/ 134113 w 1172618"/>
                <a:gd name="connsiteY0" fmla="*/ 213763 h 806459"/>
                <a:gd name="connsiteX1" fmla="*/ 616766 w 1172618"/>
                <a:gd name="connsiteY1" fmla="*/ 0 h 806459"/>
                <a:gd name="connsiteX2" fmla="*/ 1061161 w 1172618"/>
                <a:gd name="connsiteY2" fmla="*/ 4281 h 806459"/>
                <a:gd name="connsiteX3" fmla="*/ 1048843 w 1172618"/>
                <a:gd name="connsiteY3" fmla="*/ 293124 h 806459"/>
                <a:gd name="connsiteX4" fmla="*/ 654119 w 1172618"/>
                <a:gd name="connsiteY4" fmla="*/ 279201 h 806459"/>
                <a:gd name="connsiteX5" fmla="*/ 0 w 1172618"/>
                <a:gd name="connsiteY5" fmla="*/ 806459 h 806459"/>
                <a:gd name="connsiteX6" fmla="*/ 64834 w 1172618"/>
                <a:gd name="connsiteY6" fmla="*/ 502657 h 806459"/>
                <a:gd name="connsiteX7" fmla="*/ 134113 w 1172618"/>
                <a:gd name="connsiteY7" fmla="*/ 213763 h 806459"/>
                <a:gd name="connsiteX0" fmla="*/ 268982 w 1307487"/>
                <a:gd name="connsiteY0" fmla="*/ 213763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134869 w 1307487"/>
                <a:gd name="connsiteY5" fmla="*/ 806459 h 806459"/>
                <a:gd name="connsiteX6" fmla="*/ 0 w 1307487"/>
                <a:gd name="connsiteY6" fmla="*/ 126117 h 806459"/>
                <a:gd name="connsiteX7" fmla="*/ 268982 w 1307487"/>
                <a:gd name="connsiteY7" fmla="*/ 213763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134869 w 1307487"/>
                <a:gd name="connsiteY5" fmla="*/ 806459 h 806459"/>
                <a:gd name="connsiteX6" fmla="*/ 0 w 1307487"/>
                <a:gd name="connsiteY6" fmla="*/ 126117 h 806459"/>
                <a:gd name="connsiteX7" fmla="*/ 281840 w 1307487"/>
                <a:gd name="connsiteY7"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80765 w 1307487"/>
                <a:gd name="connsiteY5" fmla="*/ 542075 h 806459"/>
                <a:gd name="connsiteX6" fmla="*/ 134869 w 1307487"/>
                <a:gd name="connsiteY6" fmla="*/ 806459 h 806459"/>
                <a:gd name="connsiteX7" fmla="*/ 0 w 1307487"/>
                <a:gd name="connsiteY7" fmla="*/ 126117 h 806459"/>
                <a:gd name="connsiteX8" fmla="*/ 281840 w 1307487"/>
                <a:gd name="connsiteY8"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134869 w 1307487"/>
                <a:gd name="connsiteY6" fmla="*/ 806459 h 806459"/>
                <a:gd name="connsiteX7" fmla="*/ 0 w 1307487"/>
                <a:gd name="connsiteY7" fmla="*/ 126117 h 806459"/>
                <a:gd name="connsiteX8" fmla="*/ 281840 w 1307487"/>
                <a:gd name="connsiteY8"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231307 w 1307487"/>
                <a:gd name="connsiteY6" fmla="*/ 686099 h 806459"/>
                <a:gd name="connsiteX7" fmla="*/ 134869 w 1307487"/>
                <a:gd name="connsiteY7" fmla="*/ 806459 h 806459"/>
                <a:gd name="connsiteX8" fmla="*/ 0 w 1307487"/>
                <a:gd name="connsiteY8" fmla="*/ 126117 h 806459"/>
                <a:gd name="connsiteX9" fmla="*/ 281840 w 1307487"/>
                <a:gd name="connsiteY9"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622847 w 1307487"/>
                <a:gd name="connsiteY6" fmla="*/ 782039 h 806459"/>
                <a:gd name="connsiteX7" fmla="*/ 134869 w 1307487"/>
                <a:gd name="connsiteY7" fmla="*/ 806459 h 806459"/>
                <a:gd name="connsiteX8" fmla="*/ 0 w 1307487"/>
                <a:gd name="connsiteY8" fmla="*/ 126117 h 806459"/>
                <a:gd name="connsiteX9" fmla="*/ 281840 w 1307487"/>
                <a:gd name="connsiteY9"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622847 w 1307487"/>
                <a:gd name="connsiteY6" fmla="*/ 782039 h 806459"/>
                <a:gd name="connsiteX7" fmla="*/ 400909 w 1307487"/>
                <a:gd name="connsiteY7" fmla="*/ 789869 h 806459"/>
                <a:gd name="connsiteX8" fmla="*/ 134869 w 1307487"/>
                <a:gd name="connsiteY8" fmla="*/ 806459 h 806459"/>
                <a:gd name="connsiteX9" fmla="*/ 0 w 1307487"/>
                <a:gd name="connsiteY9" fmla="*/ 126117 h 806459"/>
                <a:gd name="connsiteX10" fmla="*/ 281840 w 1307487"/>
                <a:gd name="connsiteY10" fmla="*/ 199262 h 806459"/>
                <a:gd name="connsiteX0" fmla="*/ 281840 w 1307487"/>
                <a:gd name="connsiteY0" fmla="*/ 199262 h 1288022"/>
                <a:gd name="connsiteX1" fmla="*/ 751635 w 1307487"/>
                <a:gd name="connsiteY1" fmla="*/ 0 h 1288022"/>
                <a:gd name="connsiteX2" fmla="*/ 1196030 w 1307487"/>
                <a:gd name="connsiteY2" fmla="*/ 4281 h 1288022"/>
                <a:gd name="connsiteX3" fmla="*/ 1183712 w 1307487"/>
                <a:gd name="connsiteY3" fmla="*/ 293124 h 1288022"/>
                <a:gd name="connsiteX4" fmla="*/ 788988 w 1307487"/>
                <a:gd name="connsiteY4" fmla="*/ 279201 h 1288022"/>
                <a:gd name="connsiteX5" fmla="*/ 407740 w 1307487"/>
                <a:gd name="connsiteY5" fmla="*/ 446237 h 1288022"/>
                <a:gd name="connsiteX6" fmla="*/ 622847 w 1307487"/>
                <a:gd name="connsiteY6" fmla="*/ 782039 h 1288022"/>
                <a:gd name="connsiteX7" fmla="*/ 518674 w 1307487"/>
                <a:gd name="connsiteY7" fmla="*/ 1288022 h 1288022"/>
                <a:gd name="connsiteX8" fmla="*/ 134869 w 1307487"/>
                <a:gd name="connsiteY8" fmla="*/ 806459 h 1288022"/>
                <a:gd name="connsiteX9" fmla="*/ 0 w 1307487"/>
                <a:gd name="connsiteY9" fmla="*/ 126117 h 1288022"/>
                <a:gd name="connsiteX10" fmla="*/ 281840 w 1307487"/>
                <a:gd name="connsiteY10" fmla="*/ 199262 h 1288022"/>
                <a:gd name="connsiteX0" fmla="*/ 281840 w 1307487"/>
                <a:gd name="connsiteY0" fmla="*/ 199262 h 1288022"/>
                <a:gd name="connsiteX1" fmla="*/ 751635 w 1307487"/>
                <a:gd name="connsiteY1" fmla="*/ 0 h 1288022"/>
                <a:gd name="connsiteX2" fmla="*/ 1196030 w 1307487"/>
                <a:gd name="connsiteY2" fmla="*/ 4281 h 1288022"/>
                <a:gd name="connsiteX3" fmla="*/ 1183712 w 1307487"/>
                <a:gd name="connsiteY3" fmla="*/ 293124 h 1288022"/>
                <a:gd name="connsiteX4" fmla="*/ 788988 w 1307487"/>
                <a:gd name="connsiteY4" fmla="*/ 279201 h 1288022"/>
                <a:gd name="connsiteX5" fmla="*/ 407740 w 1307487"/>
                <a:gd name="connsiteY5" fmla="*/ 446237 h 1288022"/>
                <a:gd name="connsiteX6" fmla="*/ 625610 w 1307487"/>
                <a:gd name="connsiteY6" fmla="*/ 805213 h 1288022"/>
                <a:gd name="connsiteX7" fmla="*/ 518674 w 1307487"/>
                <a:gd name="connsiteY7" fmla="*/ 1288022 h 1288022"/>
                <a:gd name="connsiteX8" fmla="*/ 134869 w 1307487"/>
                <a:gd name="connsiteY8" fmla="*/ 806459 h 1288022"/>
                <a:gd name="connsiteX9" fmla="*/ 0 w 1307487"/>
                <a:gd name="connsiteY9" fmla="*/ 126117 h 1288022"/>
                <a:gd name="connsiteX10" fmla="*/ 281840 w 1307487"/>
                <a:gd name="connsiteY10" fmla="*/ 199262 h 1288022"/>
                <a:gd name="connsiteX0" fmla="*/ 281840 w 1307487"/>
                <a:gd name="connsiteY0" fmla="*/ 199262 h 1288022"/>
                <a:gd name="connsiteX1" fmla="*/ 751635 w 1307487"/>
                <a:gd name="connsiteY1" fmla="*/ 0 h 1288022"/>
                <a:gd name="connsiteX2" fmla="*/ 1196030 w 1307487"/>
                <a:gd name="connsiteY2" fmla="*/ 4281 h 1288022"/>
                <a:gd name="connsiteX3" fmla="*/ 1183712 w 1307487"/>
                <a:gd name="connsiteY3" fmla="*/ 293124 h 1288022"/>
                <a:gd name="connsiteX4" fmla="*/ 788988 w 1307487"/>
                <a:gd name="connsiteY4" fmla="*/ 279201 h 1288022"/>
                <a:gd name="connsiteX5" fmla="*/ 407740 w 1307487"/>
                <a:gd name="connsiteY5" fmla="*/ 446237 h 1288022"/>
                <a:gd name="connsiteX6" fmla="*/ 632040 w 1307487"/>
                <a:gd name="connsiteY6" fmla="*/ 797963 h 1288022"/>
                <a:gd name="connsiteX7" fmla="*/ 518674 w 1307487"/>
                <a:gd name="connsiteY7" fmla="*/ 1288022 h 1288022"/>
                <a:gd name="connsiteX8" fmla="*/ 134869 w 1307487"/>
                <a:gd name="connsiteY8" fmla="*/ 806459 h 1288022"/>
                <a:gd name="connsiteX9" fmla="*/ 0 w 1307487"/>
                <a:gd name="connsiteY9" fmla="*/ 126117 h 1288022"/>
                <a:gd name="connsiteX10" fmla="*/ 281840 w 1307487"/>
                <a:gd name="connsiteY10" fmla="*/ 199262 h 1288022"/>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134869 w 1307487"/>
                <a:gd name="connsiteY8" fmla="*/ 806459 h 1294451"/>
                <a:gd name="connsiteX9" fmla="*/ 0 w 1307487"/>
                <a:gd name="connsiteY9" fmla="*/ 126117 h 1294451"/>
                <a:gd name="connsiteX10" fmla="*/ 281840 w 1307487"/>
                <a:gd name="connsiteY10"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0 w 1307487"/>
                <a:gd name="connsiteY9" fmla="*/ 126117 h 1294451"/>
                <a:gd name="connsiteX10" fmla="*/ 281840 w 1307487"/>
                <a:gd name="connsiteY10"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111636 w 1307487"/>
                <a:gd name="connsiteY9" fmla="*/ 613654 h 1294451"/>
                <a:gd name="connsiteX10" fmla="*/ 0 w 1307487"/>
                <a:gd name="connsiteY10" fmla="*/ 126117 h 1294451"/>
                <a:gd name="connsiteX11" fmla="*/ 281840 w 1307487"/>
                <a:gd name="connsiteY11"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343868 w 1307487"/>
                <a:gd name="connsiteY9" fmla="*/ 868801 h 1294451"/>
                <a:gd name="connsiteX10" fmla="*/ 0 w 1307487"/>
                <a:gd name="connsiteY10" fmla="*/ 126117 h 1294451"/>
                <a:gd name="connsiteX11" fmla="*/ 281840 w 1307487"/>
                <a:gd name="connsiteY11"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343868 w 1307487"/>
                <a:gd name="connsiteY9" fmla="*/ 868801 h 1294451"/>
                <a:gd name="connsiteX10" fmla="*/ 181837 w 1307487"/>
                <a:gd name="connsiteY10" fmla="*/ 502356 h 1294451"/>
                <a:gd name="connsiteX11" fmla="*/ 0 w 1307487"/>
                <a:gd name="connsiteY11" fmla="*/ 126117 h 1294451"/>
                <a:gd name="connsiteX12" fmla="*/ 281840 w 1307487"/>
                <a:gd name="connsiteY12"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343868 w 1307487"/>
                <a:gd name="connsiteY9" fmla="*/ 868801 h 1294451"/>
                <a:gd name="connsiteX10" fmla="*/ 172263 w 1307487"/>
                <a:gd name="connsiteY10" fmla="*/ 571574 h 1294451"/>
                <a:gd name="connsiteX11" fmla="*/ 0 w 1307487"/>
                <a:gd name="connsiteY11" fmla="*/ 126117 h 1294451"/>
                <a:gd name="connsiteX12" fmla="*/ 281840 w 1307487"/>
                <a:gd name="connsiteY12"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64452 w 1307487"/>
                <a:gd name="connsiteY8" fmla="*/ 1227024 h 1294451"/>
                <a:gd name="connsiteX9" fmla="*/ 343868 w 1307487"/>
                <a:gd name="connsiteY9" fmla="*/ 868801 h 1294451"/>
                <a:gd name="connsiteX10" fmla="*/ 172263 w 1307487"/>
                <a:gd name="connsiteY10" fmla="*/ 571574 h 1294451"/>
                <a:gd name="connsiteX11" fmla="*/ 0 w 1307487"/>
                <a:gd name="connsiteY11" fmla="*/ 126117 h 1294451"/>
                <a:gd name="connsiteX12" fmla="*/ 281840 w 1307487"/>
                <a:gd name="connsiteY12" fmla="*/ 199262 h 1294451"/>
                <a:gd name="connsiteX0" fmla="*/ 281840 w 1307487"/>
                <a:gd name="connsiteY0" fmla="*/ 199262 h 1325494"/>
                <a:gd name="connsiteX1" fmla="*/ 751635 w 1307487"/>
                <a:gd name="connsiteY1" fmla="*/ 0 h 1325494"/>
                <a:gd name="connsiteX2" fmla="*/ 1196030 w 1307487"/>
                <a:gd name="connsiteY2" fmla="*/ 4281 h 1325494"/>
                <a:gd name="connsiteX3" fmla="*/ 1183712 w 1307487"/>
                <a:gd name="connsiteY3" fmla="*/ 293124 h 1325494"/>
                <a:gd name="connsiteX4" fmla="*/ 788988 w 1307487"/>
                <a:gd name="connsiteY4" fmla="*/ 279201 h 1325494"/>
                <a:gd name="connsiteX5" fmla="*/ 407740 w 1307487"/>
                <a:gd name="connsiteY5" fmla="*/ 446237 h 1325494"/>
                <a:gd name="connsiteX6" fmla="*/ 632040 w 1307487"/>
                <a:gd name="connsiteY6" fmla="*/ 797963 h 1325494"/>
                <a:gd name="connsiteX7" fmla="*/ 525924 w 1307487"/>
                <a:gd name="connsiteY7" fmla="*/ 1294451 h 1325494"/>
                <a:gd name="connsiteX8" fmla="*/ 264452 w 1307487"/>
                <a:gd name="connsiteY8" fmla="*/ 1227024 h 1325494"/>
                <a:gd name="connsiteX9" fmla="*/ 343868 w 1307487"/>
                <a:gd name="connsiteY9" fmla="*/ 868801 h 1325494"/>
                <a:gd name="connsiteX10" fmla="*/ 172263 w 1307487"/>
                <a:gd name="connsiteY10" fmla="*/ 571574 h 1325494"/>
                <a:gd name="connsiteX11" fmla="*/ 0 w 1307487"/>
                <a:gd name="connsiteY11" fmla="*/ 126117 h 1325494"/>
                <a:gd name="connsiteX12" fmla="*/ 281840 w 1307487"/>
                <a:gd name="connsiteY12" fmla="*/ 199262 h 1325494"/>
                <a:gd name="connsiteX0" fmla="*/ 281840 w 1307487"/>
                <a:gd name="connsiteY0" fmla="*/ 199262 h 1391264"/>
                <a:gd name="connsiteX1" fmla="*/ 751635 w 1307487"/>
                <a:gd name="connsiteY1" fmla="*/ 0 h 1391264"/>
                <a:gd name="connsiteX2" fmla="*/ 1196030 w 1307487"/>
                <a:gd name="connsiteY2" fmla="*/ 4281 h 1391264"/>
                <a:gd name="connsiteX3" fmla="*/ 1183712 w 1307487"/>
                <a:gd name="connsiteY3" fmla="*/ 293124 h 1391264"/>
                <a:gd name="connsiteX4" fmla="*/ 788988 w 1307487"/>
                <a:gd name="connsiteY4" fmla="*/ 279201 h 1391264"/>
                <a:gd name="connsiteX5" fmla="*/ 407740 w 1307487"/>
                <a:gd name="connsiteY5" fmla="*/ 446237 h 1391264"/>
                <a:gd name="connsiteX6" fmla="*/ 632040 w 1307487"/>
                <a:gd name="connsiteY6" fmla="*/ 797963 h 1391264"/>
                <a:gd name="connsiteX7" fmla="*/ 525924 w 1307487"/>
                <a:gd name="connsiteY7" fmla="*/ 1294451 h 1391264"/>
                <a:gd name="connsiteX8" fmla="*/ 264452 w 1307487"/>
                <a:gd name="connsiteY8" fmla="*/ 1227024 h 1391264"/>
                <a:gd name="connsiteX9" fmla="*/ 343868 w 1307487"/>
                <a:gd name="connsiteY9" fmla="*/ 868801 h 1391264"/>
                <a:gd name="connsiteX10" fmla="*/ 172263 w 1307487"/>
                <a:gd name="connsiteY10" fmla="*/ 571574 h 1391264"/>
                <a:gd name="connsiteX11" fmla="*/ 0 w 1307487"/>
                <a:gd name="connsiteY11" fmla="*/ 126117 h 1391264"/>
                <a:gd name="connsiteX12" fmla="*/ 281840 w 1307487"/>
                <a:gd name="connsiteY12" fmla="*/ 199262 h 1391264"/>
                <a:gd name="connsiteX0" fmla="*/ 281840 w 1307487"/>
                <a:gd name="connsiteY0" fmla="*/ 199262 h 1393463"/>
                <a:gd name="connsiteX1" fmla="*/ 751635 w 1307487"/>
                <a:gd name="connsiteY1" fmla="*/ 0 h 1393463"/>
                <a:gd name="connsiteX2" fmla="*/ 1196030 w 1307487"/>
                <a:gd name="connsiteY2" fmla="*/ 4281 h 1393463"/>
                <a:gd name="connsiteX3" fmla="*/ 1183712 w 1307487"/>
                <a:gd name="connsiteY3" fmla="*/ 293124 h 1393463"/>
                <a:gd name="connsiteX4" fmla="*/ 788988 w 1307487"/>
                <a:gd name="connsiteY4" fmla="*/ 279201 h 1393463"/>
                <a:gd name="connsiteX5" fmla="*/ 407740 w 1307487"/>
                <a:gd name="connsiteY5" fmla="*/ 446237 h 1393463"/>
                <a:gd name="connsiteX6" fmla="*/ 632040 w 1307487"/>
                <a:gd name="connsiteY6" fmla="*/ 797963 h 1393463"/>
                <a:gd name="connsiteX7" fmla="*/ 525924 w 1307487"/>
                <a:gd name="connsiteY7" fmla="*/ 1294451 h 1393463"/>
                <a:gd name="connsiteX8" fmla="*/ 264452 w 1307487"/>
                <a:gd name="connsiteY8" fmla="*/ 1227024 h 1393463"/>
                <a:gd name="connsiteX9" fmla="*/ 343868 w 1307487"/>
                <a:gd name="connsiteY9" fmla="*/ 868801 h 1393463"/>
                <a:gd name="connsiteX10" fmla="*/ 172263 w 1307487"/>
                <a:gd name="connsiteY10" fmla="*/ 571574 h 1393463"/>
                <a:gd name="connsiteX11" fmla="*/ 0 w 1307487"/>
                <a:gd name="connsiteY11" fmla="*/ 126117 h 1393463"/>
                <a:gd name="connsiteX12" fmla="*/ 281840 w 1307487"/>
                <a:gd name="connsiteY12" fmla="*/ 199262 h 1393463"/>
                <a:gd name="connsiteX0" fmla="*/ 281840 w 1307487"/>
                <a:gd name="connsiteY0" fmla="*/ 199262 h 1393463"/>
                <a:gd name="connsiteX1" fmla="*/ 751635 w 1307487"/>
                <a:gd name="connsiteY1" fmla="*/ 0 h 1393463"/>
                <a:gd name="connsiteX2" fmla="*/ 1196030 w 1307487"/>
                <a:gd name="connsiteY2" fmla="*/ 4281 h 1393463"/>
                <a:gd name="connsiteX3" fmla="*/ 1183712 w 1307487"/>
                <a:gd name="connsiteY3" fmla="*/ 293124 h 1393463"/>
                <a:gd name="connsiteX4" fmla="*/ 788988 w 1307487"/>
                <a:gd name="connsiteY4" fmla="*/ 279201 h 1393463"/>
                <a:gd name="connsiteX5" fmla="*/ 407740 w 1307487"/>
                <a:gd name="connsiteY5" fmla="*/ 446237 h 1393463"/>
                <a:gd name="connsiteX6" fmla="*/ 632040 w 1307487"/>
                <a:gd name="connsiteY6" fmla="*/ 797963 h 1393463"/>
                <a:gd name="connsiteX7" fmla="*/ 525924 w 1307487"/>
                <a:gd name="connsiteY7" fmla="*/ 1294451 h 1393463"/>
                <a:gd name="connsiteX8" fmla="*/ 264452 w 1307487"/>
                <a:gd name="connsiteY8" fmla="*/ 1227024 h 1393463"/>
                <a:gd name="connsiteX9" fmla="*/ 343868 w 1307487"/>
                <a:gd name="connsiteY9" fmla="*/ 868801 h 1393463"/>
                <a:gd name="connsiteX10" fmla="*/ 172263 w 1307487"/>
                <a:gd name="connsiteY10" fmla="*/ 571574 h 1393463"/>
                <a:gd name="connsiteX11" fmla="*/ 91248 w 1307487"/>
                <a:gd name="connsiteY11" fmla="*/ 388353 h 1393463"/>
                <a:gd name="connsiteX12" fmla="*/ 0 w 1307487"/>
                <a:gd name="connsiteY12" fmla="*/ 126117 h 1393463"/>
                <a:gd name="connsiteX13" fmla="*/ 281840 w 1307487"/>
                <a:gd name="connsiteY13" fmla="*/ 199262 h 1393463"/>
                <a:gd name="connsiteX0" fmla="*/ 581471 w 1607118"/>
                <a:gd name="connsiteY0" fmla="*/ 199262 h 1393463"/>
                <a:gd name="connsiteX1" fmla="*/ 1051266 w 1607118"/>
                <a:gd name="connsiteY1" fmla="*/ 0 h 1393463"/>
                <a:gd name="connsiteX2" fmla="*/ 1495661 w 1607118"/>
                <a:gd name="connsiteY2" fmla="*/ 4281 h 1393463"/>
                <a:gd name="connsiteX3" fmla="*/ 1483343 w 1607118"/>
                <a:gd name="connsiteY3" fmla="*/ 293124 h 1393463"/>
                <a:gd name="connsiteX4" fmla="*/ 1088619 w 1607118"/>
                <a:gd name="connsiteY4" fmla="*/ 279201 h 1393463"/>
                <a:gd name="connsiteX5" fmla="*/ 707371 w 1607118"/>
                <a:gd name="connsiteY5" fmla="*/ 446237 h 1393463"/>
                <a:gd name="connsiteX6" fmla="*/ 931671 w 1607118"/>
                <a:gd name="connsiteY6" fmla="*/ 797963 h 1393463"/>
                <a:gd name="connsiteX7" fmla="*/ 825555 w 1607118"/>
                <a:gd name="connsiteY7" fmla="*/ 1294451 h 1393463"/>
                <a:gd name="connsiteX8" fmla="*/ 564083 w 1607118"/>
                <a:gd name="connsiteY8" fmla="*/ 1227024 h 1393463"/>
                <a:gd name="connsiteX9" fmla="*/ 643499 w 1607118"/>
                <a:gd name="connsiteY9" fmla="*/ 868801 h 1393463"/>
                <a:gd name="connsiteX10" fmla="*/ 471894 w 1607118"/>
                <a:gd name="connsiteY10" fmla="*/ 571574 h 1393463"/>
                <a:gd name="connsiteX11" fmla="*/ 0 w 1607118"/>
                <a:gd name="connsiteY11" fmla="*/ 440645 h 1393463"/>
                <a:gd name="connsiteX12" fmla="*/ 299631 w 1607118"/>
                <a:gd name="connsiteY12" fmla="*/ 126117 h 1393463"/>
                <a:gd name="connsiteX13" fmla="*/ 581471 w 1607118"/>
                <a:gd name="connsiteY13" fmla="*/ 199262 h 1393463"/>
                <a:gd name="connsiteX0" fmla="*/ 581471 w 1607118"/>
                <a:gd name="connsiteY0" fmla="*/ 199262 h 1393463"/>
                <a:gd name="connsiteX1" fmla="*/ 1051266 w 1607118"/>
                <a:gd name="connsiteY1" fmla="*/ 0 h 1393463"/>
                <a:gd name="connsiteX2" fmla="*/ 1495661 w 1607118"/>
                <a:gd name="connsiteY2" fmla="*/ 4281 h 1393463"/>
                <a:gd name="connsiteX3" fmla="*/ 1483343 w 1607118"/>
                <a:gd name="connsiteY3" fmla="*/ 293124 h 1393463"/>
                <a:gd name="connsiteX4" fmla="*/ 1088619 w 1607118"/>
                <a:gd name="connsiteY4" fmla="*/ 279201 h 1393463"/>
                <a:gd name="connsiteX5" fmla="*/ 707371 w 1607118"/>
                <a:gd name="connsiteY5" fmla="*/ 446237 h 1393463"/>
                <a:gd name="connsiteX6" fmla="*/ 931671 w 1607118"/>
                <a:gd name="connsiteY6" fmla="*/ 797963 h 1393463"/>
                <a:gd name="connsiteX7" fmla="*/ 825555 w 1607118"/>
                <a:gd name="connsiteY7" fmla="*/ 1294451 h 1393463"/>
                <a:gd name="connsiteX8" fmla="*/ 564083 w 1607118"/>
                <a:gd name="connsiteY8" fmla="*/ 1227024 h 1393463"/>
                <a:gd name="connsiteX9" fmla="*/ 643499 w 1607118"/>
                <a:gd name="connsiteY9" fmla="*/ 868801 h 1393463"/>
                <a:gd name="connsiteX10" fmla="*/ 471894 w 1607118"/>
                <a:gd name="connsiteY10" fmla="*/ 571574 h 1393463"/>
                <a:gd name="connsiteX11" fmla="*/ 0 w 1607118"/>
                <a:gd name="connsiteY11" fmla="*/ 440645 h 1393463"/>
                <a:gd name="connsiteX12" fmla="*/ 183904 w 1607118"/>
                <a:gd name="connsiteY12" fmla="*/ 256624 h 1393463"/>
                <a:gd name="connsiteX13" fmla="*/ 299631 w 1607118"/>
                <a:gd name="connsiteY13" fmla="*/ 126117 h 1393463"/>
                <a:gd name="connsiteX14" fmla="*/ 581471 w 1607118"/>
                <a:gd name="connsiteY14" fmla="*/ 199262 h 1393463"/>
                <a:gd name="connsiteX0" fmla="*/ 581471 w 1607118"/>
                <a:gd name="connsiteY0" fmla="*/ 498092 h 1692293"/>
                <a:gd name="connsiteX1" fmla="*/ 1051266 w 1607118"/>
                <a:gd name="connsiteY1" fmla="*/ 298830 h 1692293"/>
                <a:gd name="connsiteX2" fmla="*/ 1495661 w 1607118"/>
                <a:gd name="connsiteY2" fmla="*/ 303111 h 1692293"/>
                <a:gd name="connsiteX3" fmla="*/ 1483343 w 1607118"/>
                <a:gd name="connsiteY3" fmla="*/ 591954 h 1692293"/>
                <a:gd name="connsiteX4" fmla="*/ 1088619 w 1607118"/>
                <a:gd name="connsiteY4" fmla="*/ 578031 h 1692293"/>
                <a:gd name="connsiteX5" fmla="*/ 707371 w 1607118"/>
                <a:gd name="connsiteY5" fmla="*/ 745067 h 1692293"/>
                <a:gd name="connsiteX6" fmla="*/ 931671 w 1607118"/>
                <a:gd name="connsiteY6" fmla="*/ 1096793 h 1692293"/>
                <a:gd name="connsiteX7" fmla="*/ 825555 w 1607118"/>
                <a:gd name="connsiteY7" fmla="*/ 1593281 h 1692293"/>
                <a:gd name="connsiteX8" fmla="*/ 564083 w 1607118"/>
                <a:gd name="connsiteY8" fmla="*/ 1525854 h 1692293"/>
                <a:gd name="connsiteX9" fmla="*/ 643499 w 1607118"/>
                <a:gd name="connsiteY9" fmla="*/ 1167631 h 1692293"/>
                <a:gd name="connsiteX10" fmla="*/ 471894 w 1607118"/>
                <a:gd name="connsiteY10" fmla="*/ 870404 h 1692293"/>
                <a:gd name="connsiteX11" fmla="*/ 0 w 1607118"/>
                <a:gd name="connsiteY11" fmla="*/ 739475 h 1692293"/>
                <a:gd name="connsiteX12" fmla="*/ 471820 w 1607118"/>
                <a:gd name="connsiteY12" fmla="*/ 0 h 1692293"/>
                <a:gd name="connsiteX13" fmla="*/ 299631 w 1607118"/>
                <a:gd name="connsiteY13" fmla="*/ 424947 h 1692293"/>
                <a:gd name="connsiteX14" fmla="*/ 581471 w 1607118"/>
                <a:gd name="connsiteY14" fmla="*/ 498092 h 1692293"/>
                <a:gd name="connsiteX0" fmla="*/ 581471 w 1607118"/>
                <a:gd name="connsiteY0" fmla="*/ 498092 h 1692293"/>
                <a:gd name="connsiteX1" fmla="*/ 1051266 w 1607118"/>
                <a:gd name="connsiteY1" fmla="*/ 298830 h 1692293"/>
                <a:gd name="connsiteX2" fmla="*/ 1495661 w 1607118"/>
                <a:gd name="connsiteY2" fmla="*/ 303111 h 1692293"/>
                <a:gd name="connsiteX3" fmla="*/ 1483343 w 1607118"/>
                <a:gd name="connsiteY3" fmla="*/ 591954 h 1692293"/>
                <a:gd name="connsiteX4" fmla="*/ 1088619 w 1607118"/>
                <a:gd name="connsiteY4" fmla="*/ 578031 h 1692293"/>
                <a:gd name="connsiteX5" fmla="*/ 707371 w 1607118"/>
                <a:gd name="connsiteY5" fmla="*/ 745067 h 1692293"/>
                <a:gd name="connsiteX6" fmla="*/ 931671 w 1607118"/>
                <a:gd name="connsiteY6" fmla="*/ 1096793 h 1692293"/>
                <a:gd name="connsiteX7" fmla="*/ 825555 w 1607118"/>
                <a:gd name="connsiteY7" fmla="*/ 1593281 h 1692293"/>
                <a:gd name="connsiteX8" fmla="*/ 564083 w 1607118"/>
                <a:gd name="connsiteY8" fmla="*/ 1525854 h 1692293"/>
                <a:gd name="connsiteX9" fmla="*/ 643499 w 1607118"/>
                <a:gd name="connsiteY9" fmla="*/ 1167631 h 1692293"/>
                <a:gd name="connsiteX10" fmla="*/ 471894 w 1607118"/>
                <a:gd name="connsiteY10" fmla="*/ 870404 h 1692293"/>
                <a:gd name="connsiteX11" fmla="*/ 0 w 1607118"/>
                <a:gd name="connsiteY11" fmla="*/ 739475 h 1692293"/>
                <a:gd name="connsiteX12" fmla="*/ 471820 w 1607118"/>
                <a:gd name="connsiteY12" fmla="*/ 0 h 1692293"/>
                <a:gd name="connsiteX13" fmla="*/ 282888 w 1607118"/>
                <a:gd name="connsiteY13" fmla="*/ 420461 h 1692293"/>
                <a:gd name="connsiteX14" fmla="*/ 581471 w 1607118"/>
                <a:gd name="connsiteY14" fmla="*/ 498092 h 1692293"/>
                <a:gd name="connsiteX0" fmla="*/ 581471 w 1607118"/>
                <a:gd name="connsiteY0" fmla="*/ 457354 h 1651555"/>
                <a:gd name="connsiteX1" fmla="*/ 1051266 w 1607118"/>
                <a:gd name="connsiteY1" fmla="*/ 258092 h 1651555"/>
                <a:gd name="connsiteX2" fmla="*/ 1495661 w 1607118"/>
                <a:gd name="connsiteY2" fmla="*/ 262373 h 1651555"/>
                <a:gd name="connsiteX3" fmla="*/ 1483343 w 1607118"/>
                <a:gd name="connsiteY3" fmla="*/ 551216 h 1651555"/>
                <a:gd name="connsiteX4" fmla="*/ 1088619 w 1607118"/>
                <a:gd name="connsiteY4" fmla="*/ 537293 h 1651555"/>
                <a:gd name="connsiteX5" fmla="*/ 707371 w 1607118"/>
                <a:gd name="connsiteY5" fmla="*/ 704329 h 1651555"/>
                <a:gd name="connsiteX6" fmla="*/ 931671 w 1607118"/>
                <a:gd name="connsiteY6" fmla="*/ 1056055 h 1651555"/>
                <a:gd name="connsiteX7" fmla="*/ 825555 w 1607118"/>
                <a:gd name="connsiteY7" fmla="*/ 1552543 h 1651555"/>
                <a:gd name="connsiteX8" fmla="*/ 564083 w 1607118"/>
                <a:gd name="connsiteY8" fmla="*/ 1485116 h 1651555"/>
                <a:gd name="connsiteX9" fmla="*/ 643499 w 1607118"/>
                <a:gd name="connsiteY9" fmla="*/ 1126893 h 1651555"/>
                <a:gd name="connsiteX10" fmla="*/ 471894 w 1607118"/>
                <a:gd name="connsiteY10" fmla="*/ 829666 h 1651555"/>
                <a:gd name="connsiteX11" fmla="*/ 0 w 1607118"/>
                <a:gd name="connsiteY11" fmla="*/ 698737 h 1651555"/>
                <a:gd name="connsiteX12" fmla="*/ 456418 w 1607118"/>
                <a:gd name="connsiteY12" fmla="*/ 0 h 1651555"/>
                <a:gd name="connsiteX13" fmla="*/ 282888 w 1607118"/>
                <a:gd name="connsiteY13" fmla="*/ 379723 h 1651555"/>
                <a:gd name="connsiteX14" fmla="*/ 581471 w 1607118"/>
                <a:gd name="connsiteY14" fmla="*/ 457354 h 1651555"/>
                <a:gd name="connsiteX0" fmla="*/ 581471 w 1607118"/>
                <a:gd name="connsiteY0" fmla="*/ 457354 h 1651555"/>
                <a:gd name="connsiteX1" fmla="*/ 1051266 w 1607118"/>
                <a:gd name="connsiteY1" fmla="*/ 258092 h 1651555"/>
                <a:gd name="connsiteX2" fmla="*/ 1495661 w 1607118"/>
                <a:gd name="connsiteY2" fmla="*/ 262373 h 1651555"/>
                <a:gd name="connsiteX3" fmla="*/ 1483343 w 1607118"/>
                <a:gd name="connsiteY3" fmla="*/ 551216 h 1651555"/>
                <a:gd name="connsiteX4" fmla="*/ 1088619 w 1607118"/>
                <a:gd name="connsiteY4" fmla="*/ 537293 h 1651555"/>
                <a:gd name="connsiteX5" fmla="*/ 707371 w 1607118"/>
                <a:gd name="connsiteY5" fmla="*/ 704329 h 1651555"/>
                <a:gd name="connsiteX6" fmla="*/ 931671 w 1607118"/>
                <a:gd name="connsiteY6" fmla="*/ 1056055 h 1651555"/>
                <a:gd name="connsiteX7" fmla="*/ 825555 w 1607118"/>
                <a:gd name="connsiteY7" fmla="*/ 1552543 h 1651555"/>
                <a:gd name="connsiteX8" fmla="*/ 564083 w 1607118"/>
                <a:gd name="connsiteY8" fmla="*/ 1485116 h 1651555"/>
                <a:gd name="connsiteX9" fmla="*/ 643499 w 1607118"/>
                <a:gd name="connsiteY9" fmla="*/ 1126893 h 1651555"/>
                <a:gd name="connsiteX10" fmla="*/ 471894 w 1607118"/>
                <a:gd name="connsiteY10" fmla="*/ 829666 h 1651555"/>
                <a:gd name="connsiteX11" fmla="*/ 0 w 1607118"/>
                <a:gd name="connsiteY11" fmla="*/ 698737 h 1651555"/>
                <a:gd name="connsiteX12" fmla="*/ 118570 w 1607118"/>
                <a:gd name="connsiteY12" fmla="*/ 524128 h 1651555"/>
                <a:gd name="connsiteX13" fmla="*/ 456418 w 1607118"/>
                <a:gd name="connsiteY13" fmla="*/ 0 h 1651555"/>
                <a:gd name="connsiteX14" fmla="*/ 282888 w 1607118"/>
                <a:gd name="connsiteY14" fmla="*/ 379723 h 1651555"/>
                <a:gd name="connsiteX15" fmla="*/ 581471 w 1607118"/>
                <a:gd name="connsiteY15" fmla="*/ 457354 h 1651555"/>
                <a:gd name="connsiteX0" fmla="*/ 581471 w 1607118"/>
                <a:gd name="connsiteY0" fmla="*/ 516199 h 1710400"/>
                <a:gd name="connsiteX1" fmla="*/ 1051266 w 1607118"/>
                <a:gd name="connsiteY1" fmla="*/ 316937 h 1710400"/>
                <a:gd name="connsiteX2" fmla="*/ 1495661 w 1607118"/>
                <a:gd name="connsiteY2" fmla="*/ 321218 h 1710400"/>
                <a:gd name="connsiteX3" fmla="*/ 1483343 w 1607118"/>
                <a:gd name="connsiteY3" fmla="*/ 610061 h 1710400"/>
                <a:gd name="connsiteX4" fmla="*/ 1088619 w 1607118"/>
                <a:gd name="connsiteY4" fmla="*/ 596138 h 1710400"/>
                <a:gd name="connsiteX5" fmla="*/ 707371 w 1607118"/>
                <a:gd name="connsiteY5" fmla="*/ 763174 h 1710400"/>
                <a:gd name="connsiteX6" fmla="*/ 931671 w 1607118"/>
                <a:gd name="connsiteY6" fmla="*/ 1114900 h 1710400"/>
                <a:gd name="connsiteX7" fmla="*/ 825555 w 1607118"/>
                <a:gd name="connsiteY7" fmla="*/ 1611388 h 1710400"/>
                <a:gd name="connsiteX8" fmla="*/ 564083 w 1607118"/>
                <a:gd name="connsiteY8" fmla="*/ 1543961 h 1710400"/>
                <a:gd name="connsiteX9" fmla="*/ 643499 w 1607118"/>
                <a:gd name="connsiteY9" fmla="*/ 1185738 h 1710400"/>
                <a:gd name="connsiteX10" fmla="*/ 471894 w 1607118"/>
                <a:gd name="connsiteY10" fmla="*/ 888511 h 1710400"/>
                <a:gd name="connsiteX11" fmla="*/ 0 w 1607118"/>
                <a:gd name="connsiteY11" fmla="*/ 757582 h 1710400"/>
                <a:gd name="connsiteX12" fmla="*/ 270291 w 1607118"/>
                <a:gd name="connsiteY12" fmla="*/ 0 h 1710400"/>
                <a:gd name="connsiteX13" fmla="*/ 456418 w 1607118"/>
                <a:gd name="connsiteY13" fmla="*/ 58845 h 1710400"/>
                <a:gd name="connsiteX14" fmla="*/ 282888 w 1607118"/>
                <a:gd name="connsiteY14" fmla="*/ 438568 h 1710400"/>
                <a:gd name="connsiteX15" fmla="*/ 581471 w 1607118"/>
                <a:gd name="connsiteY15" fmla="*/ 516199 h 1710400"/>
                <a:gd name="connsiteX0" fmla="*/ 581471 w 1607118"/>
                <a:gd name="connsiteY0" fmla="*/ 583007 h 1777208"/>
                <a:gd name="connsiteX1" fmla="*/ 1051266 w 1607118"/>
                <a:gd name="connsiteY1" fmla="*/ 383745 h 1777208"/>
                <a:gd name="connsiteX2" fmla="*/ 1495661 w 1607118"/>
                <a:gd name="connsiteY2" fmla="*/ 388026 h 1777208"/>
                <a:gd name="connsiteX3" fmla="*/ 1483343 w 1607118"/>
                <a:gd name="connsiteY3" fmla="*/ 676869 h 1777208"/>
                <a:gd name="connsiteX4" fmla="*/ 1088619 w 1607118"/>
                <a:gd name="connsiteY4" fmla="*/ 662946 h 1777208"/>
                <a:gd name="connsiteX5" fmla="*/ 707371 w 1607118"/>
                <a:gd name="connsiteY5" fmla="*/ 829982 h 1777208"/>
                <a:gd name="connsiteX6" fmla="*/ 931671 w 1607118"/>
                <a:gd name="connsiteY6" fmla="*/ 1181708 h 1777208"/>
                <a:gd name="connsiteX7" fmla="*/ 825555 w 1607118"/>
                <a:gd name="connsiteY7" fmla="*/ 1678196 h 1777208"/>
                <a:gd name="connsiteX8" fmla="*/ 564083 w 1607118"/>
                <a:gd name="connsiteY8" fmla="*/ 1610769 h 1777208"/>
                <a:gd name="connsiteX9" fmla="*/ 643499 w 1607118"/>
                <a:gd name="connsiteY9" fmla="*/ 1252546 h 1777208"/>
                <a:gd name="connsiteX10" fmla="*/ 471894 w 1607118"/>
                <a:gd name="connsiteY10" fmla="*/ 955319 h 1777208"/>
                <a:gd name="connsiteX11" fmla="*/ 0 w 1607118"/>
                <a:gd name="connsiteY11" fmla="*/ 824390 h 1777208"/>
                <a:gd name="connsiteX12" fmla="*/ 270291 w 1607118"/>
                <a:gd name="connsiteY12" fmla="*/ 66808 h 1777208"/>
                <a:gd name="connsiteX13" fmla="*/ 456418 w 1607118"/>
                <a:gd name="connsiteY13" fmla="*/ 125653 h 1777208"/>
                <a:gd name="connsiteX14" fmla="*/ 282888 w 1607118"/>
                <a:gd name="connsiteY14" fmla="*/ 505376 h 1777208"/>
                <a:gd name="connsiteX15" fmla="*/ 581471 w 1607118"/>
                <a:gd name="connsiteY15" fmla="*/ 583007 h 1777208"/>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270291 w 1607118"/>
                <a:gd name="connsiteY12" fmla="*/ 97125 h 1807525"/>
                <a:gd name="connsiteX13" fmla="*/ 456418 w 1607118"/>
                <a:gd name="connsiteY13" fmla="*/ 155970 h 1807525"/>
                <a:gd name="connsiteX14" fmla="*/ 282888 w 1607118"/>
                <a:gd name="connsiteY14" fmla="*/ 535693 h 1807525"/>
                <a:gd name="connsiteX15" fmla="*/ 581471 w 1607118"/>
                <a:gd name="connsiteY15" fmla="*/ 613324 h 1807525"/>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270291 w 1607118"/>
                <a:gd name="connsiteY12" fmla="*/ 97125 h 1807525"/>
                <a:gd name="connsiteX13" fmla="*/ 456418 w 1607118"/>
                <a:gd name="connsiteY13" fmla="*/ 155970 h 1807525"/>
                <a:gd name="connsiteX14" fmla="*/ 306060 w 1607118"/>
                <a:gd name="connsiteY14" fmla="*/ 532930 h 1807525"/>
                <a:gd name="connsiteX15" fmla="*/ 581471 w 1607118"/>
                <a:gd name="connsiteY15" fmla="*/ 613324 h 1807525"/>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152080 w 1607118"/>
                <a:gd name="connsiteY12" fmla="*/ 437832 h 1807525"/>
                <a:gd name="connsiteX13" fmla="*/ 270291 w 1607118"/>
                <a:gd name="connsiteY13" fmla="*/ 97125 h 1807525"/>
                <a:gd name="connsiteX14" fmla="*/ 456418 w 1607118"/>
                <a:gd name="connsiteY14" fmla="*/ 155970 h 1807525"/>
                <a:gd name="connsiteX15" fmla="*/ 306060 w 1607118"/>
                <a:gd name="connsiteY15" fmla="*/ 532930 h 1807525"/>
                <a:gd name="connsiteX16" fmla="*/ 581471 w 1607118"/>
                <a:gd name="connsiteY16" fmla="*/ 613324 h 1807525"/>
                <a:gd name="connsiteX0" fmla="*/ 674700 w 1700347"/>
                <a:gd name="connsiteY0" fmla="*/ 613324 h 1807525"/>
                <a:gd name="connsiteX1" fmla="*/ 1144495 w 1700347"/>
                <a:gd name="connsiteY1" fmla="*/ 414062 h 1807525"/>
                <a:gd name="connsiteX2" fmla="*/ 1588890 w 1700347"/>
                <a:gd name="connsiteY2" fmla="*/ 418343 h 1807525"/>
                <a:gd name="connsiteX3" fmla="*/ 1576572 w 1700347"/>
                <a:gd name="connsiteY3" fmla="*/ 707186 h 1807525"/>
                <a:gd name="connsiteX4" fmla="*/ 1181848 w 1700347"/>
                <a:gd name="connsiteY4" fmla="*/ 693263 h 1807525"/>
                <a:gd name="connsiteX5" fmla="*/ 800600 w 1700347"/>
                <a:gd name="connsiteY5" fmla="*/ 860299 h 1807525"/>
                <a:gd name="connsiteX6" fmla="*/ 1024900 w 1700347"/>
                <a:gd name="connsiteY6" fmla="*/ 1212025 h 1807525"/>
                <a:gd name="connsiteX7" fmla="*/ 918784 w 1700347"/>
                <a:gd name="connsiteY7" fmla="*/ 1708513 h 1807525"/>
                <a:gd name="connsiteX8" fmla="*/ 657312 w 1700347"/>
                <a:gd name="connsiteY8" fmla="*/ 1641086 h 1807525"/>
                <a:gd name="connsiteX9" fmla="*/ 736728 w 1700347"/>
                <a:gd name="connsiteY9" fmla="*/ 1282863 h 1807525"/>
                <a:gd name="connsiteX10" fmla="*/ 565123 w 1700347"/>
                <a:gd name="connsiteY10" fmla="*/ 985636 h 1807525"/>
                <a:gd name="connsiteX11" fmla="*/ 93229 w 1700347"/>
                <a:gd name="connsiteY11" fmla="*/ 854707 h 1807525"/>
                <a:gd name="connsiteX12" fmla="*/ 0 w 1700347"/>
                <a:gd name="connsiteY12" fmla="*/ 147776 h 1807525"/>
                <a:gd name="connsiteX13" fmla="*/ 363520 w 1700347"/>
                <a:gd name="connsiteY13" fmla="*/ 97125 h 1807525"/>
                <a:gd name="connsiteX14" fmla="*/ 549647 w 1700347"/>
                <a:gd name="connsiteY14" fmla="*/ 155970 h 1807525"/>
                <a:gd name="connsiteX15" fmla="*/ 399289 w 1700347"/>
                <a:gd name="connsiteY15" fmla="*/ 532930 h 1807525"/>
                <a:gd name="connsiteX16" fmla="*/ 674700 w 1700347"/>
                <a:gd name="connsiteY16" fmla="*/ 613324 h 1807525"/>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184608 w 1607118"/>
                <a:gd name="connsiteY12" fmla="*/ 316439 h 1807525"/>
                <a:gd name="connsiteX13" fmla="*/ 270291 w 1607118"/>
                <a:gd name="connsiteY13" fmla="*/ 97125 h 1807525"/>
                <a:gd name="connsiteX14" fmla="*/ 456418 w 1607118"/>
                <a:gd name="connsiteY14" fmla="*/ 155970 h 1807525"/>
                <a:gd name="connsiteX15" fmla="*/ 306060 w 1607118"/>
                <a:gd name="connsiteY15" fmla="*/ 532930 h 1807525"/>
                <a:gd name="connsiteX16" fmla="*/ 581471 w 1607118"/>
                <a:gd name="connsiteY16" fmla="*/ 613324 h 1807525"/>
                <a:gd name="connsiteX0" fmla="*/ 581471 w 1607118"/>
                <a:gd name="connsiteY0" fmla="*/ 619022 h 1813223"/>
                <a:gd name="connsiteX1" fmla="*/ 1051266 w 1607118"/>
                <a:gd name="connsiteY1" fmla="*/ 419760 h 1813223"/>
                <a:gd name="connsiteX2" fmla="*/ 1495661 w 1607118"/>
                <a:gd name="connsiteY2" fmla="*/ 424041 h 1813223"/>
                <a:gd name="connsiteX3" fmla="*/ 1483343 w 1607118"/>
                <a:gd name="connsiteY3" fmla="*/ 712884 h 1813223"/>
                <a:gd name="connsiteX4" fmla="*/ 1088619 w 1607118"/>
                <a:gd name="connsiteY4" fmla="*/ 698961 h 1813223"/>
                <a:gd name="connsiteX5" fmla="*/ 707371 w 1607118"/>
                <a:gd name="connsiteY5" fmla="*/ 865997 h 1813223"/>
                <a:gd name="connsiteX6" fmla="*/ 931671 w 1607118"/>
                <a:gd name="connsiteY6" fmla="*/ 1217723 h 1813223"/>
                <a:gd name="connsiteX7" fmla="*/ 825555 w 1607118"/>
                <a:gd name="connsiteY7" fmla="*/ 1714211 h 1813223"/>
                <a:gd name="connsiteX8" fmla="*/ 564083 w 1607118"/>
                <a:gd name="connsiteY8" fmla="*/ 1646784 h 1813223"/>
                <a:gd name="connsiteX9" fmla="*/ 643499 w 1607118"/>
                <a:gd name="connsiteY9" fmla="*/ 1288561 h 1813223"/>
                <a:gd name="connsiteX10" fmla="*/ 471894 w 1607118"/>
                <a:gd name="connsiteY10" fmla="*/ 991334 h 1813223"/>
                <a:gd name="connsiteX11" fmla="*/ 0 w 1607118"/>
                <a:gd name="connsiteY11" fmla="*/ 860405 h 1813223"/>
                <a:gd name="connsiteX12" fmla="*/ 184608 w 1607118"/>
                <a:gd name="connsiteY12" fmla="*/ 322137 h 1813223"/>
                <a:gd name="connsiteX13" fmla="*/ 270291 w 1607118"/>
                <a:gd name="connsiteY13" fmla="*/ 102823 h 1813223"/>
                <a:gd name="connsiteX14" fmla="*/ 456418 w 1607118"/>
                <a:gd name="connsiteY14" fmla="*/ 161668 h 1813223"/>
                <a:gd name="connsiteX15" fmla="*/ 306060 w 1607118"/>
                <a:gd name="connsiteY15" fmla="*/ 538628 h 1813223"/>
                <a:gd name="connsiteX16" fmla="*/ 581471 w 1607118"/>
                <a:gd name="connsiteY16" fmla="*/ 619022 h 1813223"/>
                <a:gd name="connsiteX0" fmla="*/ 581471 w 1607118"/>
                <a:gd name="connsiteY0" fmla="*/ 619022 h 1813223"/>
                <a:gd name="connsiteX1" fmla="*/ 1051266 w 1607118"/>
                <a:gd name="connsiteY1" fmla="*/ 419760 h 1813223"/>
                <a:gd name="connsiteX2" fmla="*/ 1495661 w 1607118"/>
                <a:gd name="connsiteY2" fmla="*/ 424041 h 1813223"/>
                <a:gd name="connsiteX3" fmla="*/ 1483343 w 1607118"/>
                <a:gd name="connsiteY3" fmla="*/ 712884 h 1813223"/>
                <a:gd name="connsiteX4" fmla="*/ 1088619 w 1607118"/>
                <a:gd name="connsiteY4" fmla="*/ 698961 h 1813223"/>
                <a:gd name="connsiteX5" fmla="*/ 707371 w 1607118"/>
                <a:gd name="connsiteY5" fmla="*/ 865997 h 1813223"/>
                <a:gd name="connsiteX6" fmla="*/ 931671 w 1607118"/>
                <a:gd name="connsiteY6" fmla="*/ 1217723 h 1813223"/>
                <a:gd name="connsiteX7" fmla="*/ 825555 w 1607118"/>
                <a:gd name="connsiteY7" fmla="*/ 1714211 h 1813223"/>
                <a:gd name="connsiteX8" fmla="*/ 564083 w 1607118"/>
                <a:gd name="connsiteY8" fmla="*/ 1646784 h 1813223"/>
                <a:gd name="connsiteX9" fmla="*/ 643499 w 1607118"/>
                <a:gd name="connsiteY9" fmla="*/ 1288561 h 1813223"/>
                <a:gd name="connsiteX10" fmla="*/ 471894 w 1607118"/>
                <a:gd name="connsiteY10" fmla="*/ 991334 h 1813223"/>
                <a:gd name="connsiteX11" fmla="*/ 0 w 1607118"/>
                <a:gd name="connsiteY11" fmla="*/ 860405 h 1813223"/>
                <a:gd name="connsiteX12" fmla="*/ 84862 w 1607118"/>
                <a:gd name="connsiteY12" fmla="*/ 627412 h 1813223"/>
                <a:gd name="connsiteX13" fmla="*/ 184608 w 1607118"/>
                <a:gd name="connsiteY13" fmla="*/ 322137 h 1813223"/>
                <a:gd name="connsiteX14" fmla="*/ 270291 w 1607118"/>
                <a:gd name="connsiteY14" fmla="*/ 102823 h 1813223"/>
                <a:gd name="connsiteX15" fmla="*/ 456418 w 1607118"/>
                <a:gd name="connsiteY15" fmla="*/ 161668 h 1813223"/>
                <a:gd name="connsiteX16" fmla="*/ 306060 w 1607118"/>
                <a:gd name="connsiteY16" fmla="*/ 538628 h 1813223"/>
                <a:gd name="connsiteX17" fmla="*/ 581471 w 1607118"/>
                <a:gd name="connsiteY17"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0 w 1700150"/>
                <a:gd name="connsiteY12" fmla="*/ 454122 h 1813223"/>
                <a:gd name="connsiteX13" fmla="*/ 277640 w 1700150"/>
                <a:gd name="connsiteY13" fmla="*/ 322137 h 1813223"/>
                <a:gd name="connsiteX14" fmla="*/ 363323 w 1700150"/>
                <a:gd name="connsiteY14" fmla="*/ 102823 h 1813223"/>
                <a:gd name="connsiteX15" fmla="*/ 549450 w 1700150"/>
                <a:gd name="connsiteY15" fmla="*/ 161668 h 1813223"/>
                <a:gd name="connsiteX16" fmla="*/ 399092 w 1700150"/>
                <a:gd name="connsiteY16" fmla="*/ 538628 h 1813223"/>
                <a:gd name="connsiteX17" fmla="*/ 674503 w 1700150"/>
                <a:gd name="connsiteY17"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62768 w 1700150"/>
                <a:gd name="connsiteY12" fmla="*/ 722187 h 1813223"/>
                <a:gd name="connsiteX13" fmla="*/ 0 w 1700150"/>
                <a:gd name="connsiteY13" fmla="*/ 454122 h 1813223"/>
                <a:gd name="connsiteX14" fmla="*/ 277640 w 1700150"/>
                <a:gd name="connsiteY14" fmla="*/ 322137 h 1813223"/>
                <a:gd name="connsiteX15" fmla="*/ 363323 w 1700150"/>
                <a:gd name="connsiteY15" fmla="*/ 102823 h 1813223"/>
                <a:gd name="connsiteX16" fmla="*/ 549450 w 1700150"/>
                <a:gd name="connsiteY16" fmla="*/ 161668 h 1813223"/>
                <a:gd name="connsiteX17" fmla="*/ 399092 w 1700150"/>
                <a:gd name="connsiteY17" fmla="*/ 538628 h 1813223"/>
                <a:gd name="connsiteX18" fmla="*/ 674503 w 1700150"/>
                <a:gd name="connsiteY18"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110736 w 1700150"/>
                <a:gd name="connsiteY12" fmla="*/ 995258 h 1813223"/>
                <a:gd name="connsiteX13" fmla="*/ 0 w 1700150"/>
                <a:gd name="connsiteY13" fmla="*/ 454122 h 1813223"/>
                <a:gd name="connsiteX14" fmla="*/ 277640 w 1700150"/>
                <a:gd name="connsiteY14" fmla="*/ 322137 h 1813223"/>
                <a:gd name="connsiteX15" fmla="*/ 363323 w 1700150"/>
                <a:gd name="connsiteY15" fmla="*/ 102823 h 1813223"/>
                <a:gd name="connsiteX16" fmla="*/ 549450 w 1700150"/>
                <a:gd name="connsiteY16" fmla="*/ 161668 h 1813223"/>
                <a:gd name="connsiteX17" fmla="*/ 399092 w 1700150"/>
                <a:gd name="connsiteY17" fmla="*/ 538628 h 1813223"/>
                <a:gd name="connsiteX18" fmla="*/ 674503 w 1700150"/>
                <a:gd name="connsiteY18"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110736 w 1700150"/>
                <a:gd name="connsiteY12" fmla="*/ 995258 h 1813223"/>
                <a:gd name="connsiteX13" fmla="*/ 56038 w 1700150"/>
                <a:gd name="connsiteY13" fmla="*/ 747303 h 1813223"/>
                <a:gd name="connsiteX14" fmla="*/ 0 w 1700150"/>
                <a:gd name="connsiteY14" fmla="*/ 454122 h 1813223"/>
                <a:gd name="connsiteX15" fmla="*/ 277640 w 1700150"/>
                <a:gd name="connsiteY15" fmla="*/ 322137 h 1813223"/>
                <a:gd name="connsiteX16" fmla="*/ 363323 w 1700150"/>
                <a:gd name="connsiteY16" fmla="*/ 102823 h 1813223"/>
                <a:gd name="connsiteX17" fmla="*/ 549450 w 1700150"/>
                <a:gd name="connsiteY17" fmla="*/ 161668 h 1813223"/>
                <a:gd name="connsiteX18" fmla="*/ 399092 w 1700150"/>
                <a:gd name="connsiteY18" fmla="*/ 538628 h 1813223"/>
                <a:gd name="connsiteX19" fmla="*/ 674503 w 1700150"/>
                <a:gd name="connsiteY19" fmla="*/ 619022 h 1813223"/>
                <a:gd name="connsiteX0" fmla="*/ 750495 w 1776142"/>
                <a:gd name="connsiteY0" fmla="*/ 619022 h 1813223"/>
                <a:gd name="connsiteX1" fmla="*/ 1220290 w 1776142"/>
                <a:gd name="connsiteY1" fmla="*/ 419760 h 1813223"/>
                <a:gd name="connsiteX2" fmla="*/ 1664685 w 1776142"/>
                <a:gd name="connsiteY2" fmla="*/ 424041 h 1813223"/>
                <a:gd name="connsiteX3" fmla="*/ 1652367 w 1776142"/>
                <a:gd name="connsiteY3" fmla="*/ 712884 h 1813223"/>
                <a:gd name="connsiteX4" fmla="*/ 1257643 w 1776142"/>
                <a:gd name="connsiteY4" fmla="*/ 698961 h 1813223"/>
                <a:gd name="connsiteX5" fmla="*/ 876395 w 1776142"/>
                <a:gd name="connsiteY5" fmla="*/ 865997 h 1813223"/>
                <a:gd name="connsiteX6" fmla="*/ 1100695 w 1776142"/>
                <a:gd name="connsiteY6" fmla="*/ 1217723 h 1813223"/>
                <a:gd name="connsiteX7" fmla="*/ 994579 w 1776142"/>
                <a:gd name="connsiteY7" fmla="*/ 1714211 h 1813223"/>
                <a:gd name="connsiteX8" fmla="*/ 733107 w 1776142"/>
                <a:gd name="connsiteY8" fmla="*/ 1646784 h 1813223"/>
                <a:gd name="connsiteX9" fmla="*/ 812523 w 1776142"/>
                <a:gd name="connsiteY9" fmla="*/ 1288561 h 1813223"/>
                <a:gd name="connsiteX10" fmla="*/ 640918 w 1776142"/>
                <a:gd name="connsiteY10" fmla="*/ 991334 h 1813223"/>
                <a:gd name="connsiteX11" fmla="*/ 169024 w 1776142"/>
                <a:gd name="connsiteY11" fmla="*/ 860405 h 1813223"/>
                <a:gd name="connsiteX12" fmla="*/ 186728 w 1776142"/>
                <a:gd name="connsiteY12" fmla="*/ 995258 h 1813223"/>
                <a:gd name="connsiteX13" fmla="*/ 0 w 1776142"/>
                <a:gd name="connsiteY13" fmla="*/ 972145 h 1813223"/>
                <a:gd name="connsiteX14" fmla="*/ 75992 w 1776142"/>
                <a:gd name="connsiteY14" fmla="*/ 454122 h 1813223"/>
                <a:gd name="connsiteX15" fmla="*/ 353632 w 1776142"/>
                <a:gd name="connsiteY15" fmla="*/ 322137 h 1813223"/>
                <a:gd name="connsiteX16" fmla="*/ 439315 w 1776142"/>
                <a:gd name="connsiteY16" fmla="*/ 102823 h 1813223"/>
                <a:gd name="connsiteX17" fmla="*/ 625442 w 1776142"/>
                <a:gd name="connsiteY17" fmla="*/ 161668 h 1813223"/>
                <a:gd name="connsiteX18" fmla="*/ 475084 w 1776142"/>
                <a:gd name="connsiteY18" fmla="*/ 538628 h 1813223"/>
                <a:gd name="connsiteX19" fmla="*/ 750495 w 1776142"/>
                <a:gd name="connsiteY19" fmla="*/ 619022 h 1813223"/>
                <a:gd name="connsiteX0" fmla="*/ 770728 w 1796375"/>
                <a:gd name="connsiteY0" fmla="*/ 619022 h 1813223"/>
                <a:gd name="connsiteX1" fmla="*/ 1240523 w 1796375"/>
                <a:gd name="connsiteY1" fmla="*/ 419760 h 1813223"/>
                <a:gd name="connsiteX2" fmla="*/ 1684918 w 1796375"/>
                <a:gd name="connsiteY2" fmla="*/ 424041 h 1813223"/>
                <a:gd name="connsiteX3" fmla="*/ 1672600 w 1796375"/>
                <a:gd name="connsiteY3" fmla="*/ 712884 h 1813223"/>
                <a:gd name="connsiteX4" fmla="*/ 1277876 w 1796375"/>
                <a:gd name="connsiteY4" fmla="*/ 698961 h 1813223"/>
                <a:gd name="connsiteX5" fmla="*/ 896628 w 1796375"/>
                <a:gd name="connsiteY5" fmla="*/ 865997 h 1813223"/>
                <a:gd name="connsiteX6" fmla="*/ 1120928 w 1796375"/>
                <a:gd name="connsiteY6" fmla="*/ 1217723 h 1813223"/>
                <a:gd name="connsiteX7" fmla="*/ 1014812 w 1796375"/>
                <a:gd name="connsiteY7" fmla="*/ 1714211 h 1813223"/>
                <a:gd name="connsiteX8" fmla="*/ 753340 w 1796375"/>
                <a:gd name="connsiteY8" fmla="*/ 1646784 h 1813223"/>
                <a:gd name="connsiteX9" fmla="*/ 832756 w 1796375"/>
                <a:gd name="connsiteY9" fmla="*/ 1288561 h 1813223"/>
                <a:gd name="connsiteX10" fmla="*/ 661151 w 1796375"/>
                <a:gd name="connsiteY10" fmla="*/ 991334 h 1813223"/>
                <a:gd name="connsiteX11" fmla="*/ 189257 w 1796375"/>
                <a:gd name="connsiteY11" fmla="*/ 860405 h 1813223"/>
                <a:gd name="connsiteX12" fmla="*/ 206961 w 1796375"/>
                <a:gd name="connsiteY12" fmla="*/ 995258 h 1813223"/>
                <a:gd name="connsiteX13" fmla="*/ 20233 w 1796375"/>
                <a:gd name="connsiteY13" fmla="*/ 972145 h 1813223"/>
                <a:gd name="connsiteX14" fmla="*/ 96225 w 1796375"/>
                <a:gd name="connsiteY14" fmla="*/ 454122 h 1813223"/>
                <a:gd name="connsiteX15" fmla="*/ 373865 w 1796375"/>
                <a:gd name="connsiteY15" fmla="*/ 322137 h 1813223"/>
                <a:gd name="connsiteX16" fmla="*/ 459548 w 1796375"/>
                <a:gd name="connsiteY16" fmla="*/ 102823 h 1813223"/>
                <a:gd name="connsiteX17" fmla="*/ 645675 w 1796375"/>
                <a:gd name="connsiteY17" fmla="*/ 161668 h 1813223"/>
                <a:gd name="connsiteX18" fmla="*/ 495317 w 1796375"/>
                <a:gd name="connsiteY18" fmla="*/ 538628 h 1813223"/>
                <a:gd name="connsiteX19" fmla="*/ 770728 w 1796375"/>
                <a:gd name="connsiteY19"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7342 w 1823484"/>
                <a:gd name="connsiteY13" fmla="*/ 972145 h 1813223"/>
                <a:gd name="connsiteX14" fmla="*/ 123334 w 1823484"/>
                <a:gd name="connsiteY14" fmla="*/ 454122 h 1813223"/>
                <a:gd name="connsiteX15" fmla="*/ 400974 w 1823484"/>
                <a:gd name="connsiteY15" fmla="*/ 322137 h 1813223"/>
                <a:gd name="connsiteX16" fmla="*/ 486657 w 1823484"/>
                <a:gd name="connsiteY16" fmla="*/ 102823 h 1813223"/>
                <a:gd name="connsiteX17" fmla="*/ 672784 w 1823484"/>
                <a:gd name="connsiteY17" fmla="*/ 161668 h 1813223"/>
                <a:gd name="connsiteX18" fmla="*/ 522426 w 1823484"/>
                <a:gd name="connsiteY18" fmla="*/ 538628 h 1813223"/>
                <a:gd name="connsiteX19" fmla="*/ 797837 w 1823484"/>
                <a:gd name="connsiteY19"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134427 w 1823484"/>
                <a:gd name="connsiteY13" fmla="*/ 982020 h 1813223"/>
                <a:gd name="connsiteX14" fmla="*/ 47342 w 1823484"/>
                <a:gd name="connsiteY14" fmla="*/ 972145 h 1813223"/>
                <a:gd name="connsiteX15" fmla="*/ 123334 w 1823484"/>
                <a:gd name="connsiteY15" fmla="*/ 454122 h 1813223"/>
                <a:gd name="connsiteX16" fmla="*/ 400974 w 1823484"/>
                <a:gd name="connsiteY16" fmla="*/ 322137 h 1813223"/>
                <a:gd name="connsiteX17" fmla="*/ 486657 w 1823484"/>
                <a:gd name="connsiteY17" fmla="*/ 102823 h 1813223"/>
                <a:gd name="connsiteX18" fmla="*/ 672784 w 1823484"/>
                <a:gd name="connsiteY18" fmla="*/ 161668 h 1813223"/>
                <a:gd name="connsiteX19" fmla="*/ 522426 w 1823484"/>
                <a:gd name="connsiteY19" fmla="*/ 538628 h 1813223"/>
                <a:gd name="connsiteX20" fmla="*/ 797837 w 1823484"/>
                <a:gd name="connsiteY20"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47342 w 1823484"/>
                <a:gd name="connsiteY14" fmla="*/ 972145 h 1813223"/>
                <a:gd name="connsiteX15" fmla="*/ 123334 w 1823484"/>
                <a:gd name="connsiteY15" fmla="*/ 454122 h 1813223"/>
                <a:gd name="connsiteX16" fmla="*/ 400974 w 1823484"/>
                <a:gd name="connsiteY16" fmla="*/ 322137 h 1813223"/>
                <a:gd name="connsiteX17" fmla="*/ 486657 w 1823484"/>
                <a:gd name="connsiteY17" fmla="*/ 102823 h 1813223"/>
                <a:gd name="connsiteX18" fmla="*/ 672784 w 1823484"/>
                <a:gd name="connsiteY18" fmla="*/ 161668 h 1813223"/>
                <a:gd name="connsiteX19" fmla="*/ 522426 w 1823484"/>
                <a:gd name="connsiteY19" fmla="*/ 538628 h 1813223"/>
                <a:gd name="connsiteX20" fmla="*/ 797837 w 1823484"/>
                <a:gd name="connsiteY20"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226738 w 1823484"/>
                <a:gd name="connsiteY14" fmla="*/ 1056106 h 1813223"/>
                <a:gd name="connsiteX15" fmla="*/ 47342 w 1823484"/>
                <a:gd name="connsiteY15" fmla="*/ 972145 h 1813223"/>
                <a:gd name="connsiteX16" fmla="*/ 123334 w 1823484"/>
                <a:gd name="connsiteY16" fmla="*/ 454122 h 1813223"/>
                <a:gd name="connsiteX17" fmla="*/ 400974 w 1823484"/>
                <a:gd name="connsiteY17" fmla="*/ 322137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226738 w 1823484"/>
                <a:gd name="connsiteY14" fmla="*/ 1056106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119116 w 1823484"/>
                <a:gd name="connsiteY14" fmla="*/ 1135740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119116 w 1823484"/>
                <a:gd name="connsiteY14" fmla="*/ 1135740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119116 w 1823484"/>
                <a:gd name="connsiteY14" fmla="*/ 1135740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801726 w 1827373"/>
                <a:gd name="connsiteY0" fmla="*/ 619022 h 1813223"/>
                <a:gd name="connsiteX1" fmla="*/ 1271521 w 1827373"/>
                <a:gd name="connsiteY1" fmla="*/ 419760 h 1813223"/>
                <a:gd name="connsiteX2" fmla="*/ 1715916 w 1827373"/>
                <a:gd name="connsiteY2" fmla="*/ 424041 h 1813223"/>
                <a:gd name="connsiteX3" fmla="*/ 1703598 w 1827373"/>
                <a:gd name="connsiteY3" fmla="*/ 712884 h 1813223"/>
                <a:gd name="connsiteX4" fmla="*/ 1308874 w 1827373"/>
                <a:gd name="connsiteY4" fmla="*/ 698961 h 1813223"/>
                <a:gd name="connsiteX5" fmla="*/ 927626 w 1827373"/>
                <a:gd name="connsiteY5" fmla="*/ 865997 h 1813223"/>
                <a:gd name="connsiteX6" fmla="*/ 1151926 w 1827373"/>
                <a:gd name="connsiteY6" fmla="*/ 1217723 h 1813223"/>
                <a:gd name="connsiteX7" fmla="*/ 1045810 w 1827373"/>
                <a:gd name="connsiteY7" fmla="*/ 1714211 h 1813223"/>
                <a:gd name="connsiteX8" fmla="*/ 784338 w 1827373"/>
                <a:gd name="connsiteY8" fmla="*/ 1646784 h 1813223"/>
                <a:gd name="connsiteX9" fmla="*/ 863754 w 1827373"/>
                <a:gd name="connsiteY9" fmla="*/ 1288561 h 1813223"/>
                <a:gd name="connsiteX10" fmla="*/ 692149 w 1827373"/>
                <a:gd name="connsiteY10" fmla="*/ 991334 h 1813223"/>
                <a:gd name="connsiteX11" fmla="*/ 220255 w 1827373"/>
                <a:gd name="connsiteY11" fmla="*/ 860405 h 1813223"/>
                <a:gd name="connsiteX12" fmla="*/ 237959 w 1827373"/>
                <a:gd name="connsiteY12" fmla="*/ 995258 h 1813223"/>
                <a:gd name="connsiteX13" fmla="*/ 495687 w 1827373"/>
                <a:gd name="connsiteY13" fmla="*/ 1171994 h 1813223"/>
                <a:gd name="connsiteX14" fmla="*/ 123005 w 1827373"/>
                <a:gd name="connsiteY14" fmla="*/ 1135740 h 1813223"/>
                <a:gd name="connsiteX15" fmla="*/ 44947 w 1827373"/>
                <a:gd name="connsiteY15" fmla="*/ 967996 h 1813223"/>
                <a:gd name="connsiteX16" fmla="*/ 127223 w 1827373"/>
                <a:gd name="connsiteY16" fmla="*/ 454122 h 1813223"/>
                <a:gd name="connsiteX17" fmla="*/ 398084 w 1827373"/>
                <a:gd name="connsiteY17" fmla="*/ 347438 h 1813223"/>
                <a:gd name="connsiteX18" fmla="*/ 490546 w 1827373"/>
                <a:gd name="connsiteY18" fmla="*/ 102823 h 1813223"/>
                <a:gd name="connsiteX19" fmla="*/ 676673 w 1827373"/>
                <a:gd name="connsiteY19" fmla="*/ 161668 h 1813223"/>
                <a:gd name="connsiteX20" fmla="*/ 526315 w 1827373"/>
                <a:gd name="connsiteY20" fmla="*/ 538628 h 1813223"/>
                <a:gd name="connsiteX21" fmla="*/ 801726 w 18273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7505 w 1821873"/>
                <a:gd name="connsiteY14" fmla="*/ 1135740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7505 w 1821873"/>
                <a:gd name="connsiteY14" fmla="*/ 1135740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7505 w 1821873"/>
                <a:gd name="connsiteY14" fmla="*/ 1135740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3356 w 1821873"/>
                <a:gd name="connsiteY14" fmla="*/ 1142024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3356 w 1821873"/>
                <a:gd name="connsiteY14" fmla="*/ 1142024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234373 w 1821873"/>
                <a:gd name="connsiteY14" fmla="*/ 1152194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96602 w 1821873"/>
                <a:gd name="connsiteY14" fmla="*/ 1328787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2906 w 1821873"/>
                <a:gd name="connsiteY11" fmla="*/ 867306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1838 w 1821873"/>
                <a:gd name="connsiteY11" fmla="*/ 862088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1838 w 1821873"/>
                <a:gd name="connsiteY11" fmla="*/ 862088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0900 w 1821873"/>
                <a:gd name="connsiteY18" fmla="*/ 344521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9346"/>
                <a:gd name="connsiteY0" fmla="*/ 619022 h 1813223"/>
                <a:gd name="connsiteX1" fmla="*/ 1266021 w 1829346"/>
                <a:gd name="connsiteY1" fmla="*/ 419760 h 1813223"/>
                <a:gd name="connsiteX2" fmla="*/ 1710416 w 1829346"/>
                <a:gd name="connsiteY2" fmla="*/ 424041 h 1813223"/>
                <a:gd name="connsiteX3" fmla="*/ 1698098 w 1829346"/>
                <a:gd name="connsiteY3" fmla="*/ 712884 h 1813223"/>
                <a:gd name="connsiteX4" fmla="*/ 1303374 w 1829346"/>
                <a:gd name="connsiteY4" fmla="*/ 698961 h 1813223"/>
                <a:gd name="connsiteX5" fmla="*/ 922126 w 1829346"/>
                <a:gd name="connsiteY5" fmla="*/ 865997 h 1813223"/>
                <a:gd name="connsiteX6" fmla="*/ 1146426 w 1829346"/>
                <a:gd name="connsiteY6" fmla="*/ 1217723 h 1813223"/>
                <a:gd name="connsiteX7" fmla="*/ 1040310 w 1829346"/>
                <a:gd name="connsiteY7" fmla="*/ 1714211 h 1813223"/>
                <a:gd name="connsiteX8" fmla="*/ 778838 w 1829346"/>
                <a:gd name="connsiteY8" fmla="*/ 1646784 h 1813223"/>
                <a:gd name="connsiteX9" fmla="*/ 858254 w 1829346"/>
                <a:gd name="connsiteY9" fmla="*/ 1288561 h 1813223"/>
                <a:gd name="connsiteX10" fmla="*/ 686649 w 1829346"/>
                <a:gd name="connsiteY10" fmla="*/ 991334 h 1813223"/>
                <a:gd name="connsiteX11" fmla="*/ 211838 w 1829346"/>
                <a:gd name="connsiteY11" fmla="*/ 862088 h 1813223"/>
                <a:gd name="connsiteX12" fmla="*/ 234308 w 1829346"/>
                <a:gd name="connsiteY12" fmla="*/ 988358 h 1813223"/>
                <a:gd name="connsiteX13" fmla="*/ 490187 w 1829346"/>
                <a:gd name="connsiteY13" fmla="*/ 1171994 h 1813223"/>
                <a:gd name="connsiteX14" fmla="*/ 360867 w 1829346"/>
                <a:gd name="connsiteY14" fmla="*/ 1324143 h 1813223"/>
                <a:gd name="connsiteX15" fmla="*/ 113356 w 1829346"/>
                <a:gd name="connsiteY15" fmla="*/ 1142024 h 1813223"/>
                <a:gd name="connsiteX16" fmla="*/ 39447 w 1829346"/>
                <a:gd name="connsiteY16" fmla="*/ 967996 h 1813223"/>
                <a:gd name="connsiteX17" fmla="*/ 121723 w 1829346"/>
                <a:gd name="connsiteY17" fmla="*/ 454122 h 1813223"/>
                <a:gd name="connsiteX18" fmla="*/ 390900 w 1829346"/>
                <a:gd name="connsiteY18" fmla="*/ 344521 h 1813223"/>
                <a:gd name="connsiteX19" fmla="*/ 485046 w 1829346"/>
                <a:gd name="connsiteY19" fmla="*/ 102823 h 1813223"/>
                <a:gd name="connsiteX20" fmla="*/ 671173 w 1829346"/>
                <a:gd name="connsiteY20" fmla="*/ 161668 h 1813223"/>
                <a:gd name="connsiteX21" fmla="*/ 520815 w 1829346"/>
                <a:gd name="connsiteY21" fmla="*/ 538628 h 1813223"/>
                <a:gd name="connsiteX22" fmla="*/ 796226 w 1829346"/>
                <a:gd name="connsiteY22" fmla="*/ 619022 h 181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9346" h="1813223">
                  <a:moveTo>
                    <a:pt x="796226" y="619022"/>
                  </a:moveTo>
                  <a:lnTo>
                    <a:pt x="1266021" y="419760"/>
                  </a:lnTo>
                  <a:lnTo>
                    <a:pt x="1710416" y="424041"/>
                  </a:lnTo>
                  <a:cubicBezTo>
                    <a:pt x="1885429" y="399852"/>
                    <a:pt x="1855309" y="742873"/>
                    <a:pt x="1698098" y="712884"/>
                  </a:cubicBezTo>
                  <a:lnTo>
                    <a:pt x="1303374" y="698961"/>
                  </a:lnTo>
                  <a:lnTo>
                    <a:pt x="922126" y="865997"/>
                  </a:lnTo>
                  <a:lnTo>
                    <a:pt x="1146426" y="1217723"/>
                  </a:lnTo>
                  <a:lnTo>
                    <a:pt x="1040310" y="1714211"/>
                  </a:lnTo>
                  <a:cubicBezTo>
                    <a:pt x="1004866" y="1867106"/>
                    <a:pt x="739050" y="1841626"/>
                    <a:pt x="778838" y="1646784"/>
                  </a:cubicBezTo>
                  <a:lnTo>
                    <a:pt x="858254" y="1288561"/>
                  </a:lnTo>
                  <a:lnTo>
                    <a:pt x="686649" y="991334"/>
                  </a:lnTo>
                  <a:lnTo>
                    <a:pt x="211838" y="862088"/>
                  </a:lnTo>
                  <a:lnTo>
                    <a:pt x="234308" y="988358"/>
                  </a:lnTo>
                  <a:lnTo>
                    <a:pt x="490187" y="1171994"/>
                  </a:lnTo>
                  <a:cubicBezTo>
                    <a:pt x="561348" y="1228675"/>
                    <a:pt x="490343" y="1392715"/>
                    <a:pt x="360867" y="1324143"/>
                  </a:cubicBezTo>
                  <a:lnTo>
                    <a:pt x="113356" y="1142024"/>
                  </a:lnTo>
                  <a:cubicBezTo>
                    <a:pt x="52297" y="1097265"/>
                    <a:pt x="42791" y="1044131"/>
                    <a:pt x="39447" y="967996"/>
                  </a:cubicBezTo>
                  <a:cubicBezTo>
                    <a:pt x="-14291" y="655067"/>
                    <a:pt x="-34715" y="546802"/>
                    <a:pt x="121723" y="454122"/>
                  </a:cubicBezTo>
                  <a:lnTo>
                    <a:pt x="390900" y="344521"/>
                  </a:lnTo>
                  <a:lnTo>
                    <a:pt x="485046" y="102823"/>
                  </a:lnTo>
                  <a:cubicBezTo>
                    <a:pt x="521090" y="-81935"/>
                    <a:pt x="752216" y="9905"/>
                    <a:pt x="671173" y="161668"/>
                  </a:cubicBezTo>
                  <a:lnTo>
                    <a:pt x="520815" y="538628"/>
                  </a:lnTo>
                  <a:lnTo>
                    <a:pt x="796226" y="61902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49" name="矩形 48"/>
          <p:cNvSpPr/>
          <p:nvPr/>
        </p:nvSpPr>
        <p:spPr>
          <a:xfrm>
            <a:off x="3219733"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spTree>
    <p:extLst>
      <p:ext uri="{BB962C8B-B14F-4D97-AF65-F5344CB8AC3E}">
        <p14:creationId xmlns:p14="http://schemas.microsoft.com/office/powerpoint/2010/main" val="165578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1743345" y="159985"/>
            <a:ext cx="870531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Emerging Areas of Interest</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19" name="Group 138"/>
          <p:cNvGrpSpPr/>
          <p:nvPr/>
        </p:nvGrpSpPr>
        <p:grpSpPr>
          <a:xfrm>
            <a:off x="2171154" y="1108121"/>
            <a:ext cx="1534089" cy="1392613"/>
            <a:chOff x="1238187" y="2179119"/>
            <a:chExt cx="1394954" cy="1374354"/>
          </a:xfrm>
          <a:solidFill>
            <a:schemeClr val="bg2">
              <a:lumMod val="90000"/>
            </a:schemeClr>
          </a:solidFill>
        </p:grpSpPr>
        <p:sp>
          <p:nvSpPr>
            <p:cNvPr id="63" name="Rectangle 10"/>
            <p:cNvSpPr/>
            <p:nvPr/>
          </p:nvSpPr>
          <p:spPr>
            <a:xfrm>
              <a:off x="1238187" y="2270212"/>
              <a:ext cx="1394954" cy="1283261"/>
            </a:xfrm>
            <a:custGeom>
              <a:avLst/>
              <a:gdLst>
                <a:gd name="connsiteX0" fmla="*/ 0 w 355600"/>
                <a:gd name="connsiteY0" fmla="*/ 0 h 381000"/>
                <a:gd name="connsiteX1" fmla="*/ 355600 w 355600"/>
                <a:gd name="connsiteY1" fmla="*/ 0 h 381000"/>
                <a:gd name="connsiteX2" fmla="*/ 355600 w 355600"/>
                <a:gd name="connsiteY2" fmla="*/ 381000 h 381000"/>
                <a:gd name="connsiteX3" fmla="*/ 0 w 355600"/>
                <a:gd name="connsiteY3" fmla="*/ 381000 h 381000"/>
                <a:gd name="connsiteX4" fmla="*/ 0 w 355600"/>
                <a:gd name="connsiteY4" fmla="*/ 0 h 381000"/>
                <a:gd name="connsiteX0" fmla="*/ 159543 w 515143"/>
                <a:gd name="connsiteY0" fmla="*/ 0 h 409575"/>
                <a:gd name="connsiteX1" fmla="*/ 515143 w 515143"/>
                <a:gd name="connsiteY1" fmla="*/ 0 h 409575"/>
                <a:gd name="connsiteX2" fmla="*/ 515143 w 515143"/>
                <a:gd name="connsiteY2" fmla="*/ 381000 h 409575"/>
                <a:gd name="connsiteX3" fmla="*/ 0 w 515143"/>
                <a:gd name="connsiteY3" fmla="*/ 409575 h 409575"/>
                <a:gd name="connsiteX4" fmla="*/ 159543 w 515143"/>
                <a:gd name="connsiteY4" fmla="*/ 0 h 409575"/>
                <a:gd name="connsiteX0" fmla="*/ 307181 w 515143"/>
                <a:gd name="connsiteY0" fmla="*/ 0 h 452437"/>
                <a:gd name="connsiteX1" fmla="*/ 515143 w 515143"/>
                <a:gd name="connsiteY1" fmla="*/ 42862 h 452437"/>
                <a:gd name="connsiteX2" fmla="*/ 515143 w 515143"/>
                <a:gd name="connsiteY2" fmla="*/ 423862 h 452437"/>
                <a:gd name="connsiteX3" fmla="*/ 0 w 515143"/>
                <a:gd name="connsiteY3" fmla="*/ 452437 h 452437"/>
                <a:gd name="connsiteX4" fmla="*/ 307181 w 515143"/>
                <a:gd name="connsiteY4" fmla="*/ 0 h 452437"/>
                <a:gd name="connsiteX0" fmla="*/ 307181 w 515143"/>
                <a:gd name="connsiteY0" fmla="*/ 0 h 514350"/>
                <a:gd name="connsiteX1" fmla="*/ 515143 w 515143"/>
                <a:gd name="connsiteY1" fmla="*/ 42862 h 514350"/>
                <a:gd name="connsiteX2" fmla="*/ 391318 w 515143"/>
                <a:gd name="connsiteY2" fmla="*/ 514350 h 514350"/>
                <a:gd name="connsiteX3" fmla="*/ 0 w 515143"/>
                <a:gd name="connsiteY3" fmla="*/ 452437 h 514350"/>
                <a:gd name="connsiteX4" fmla="*/ 307181 w 515143"/>
                <a:gd name="connsiteY4" fmla="*/ 0 h 514350"/>
                <a:gd name="connsiteX0" fmla="*/ 307181 w 515143"/>
                <a:gd name="connsiteY0" fmla="*/ 0 h 492918"/>
                <a:gd name="connsiteX1" fmla="*/ 515143 w 515143"/>
                <a:gd name="connsiteY1" fmla="*/ 42862 h 492918"/>
                <a:gd name="connsiteX2" fmla="*/ 398462 w 515143"/>
                <a:gd name="connsiteY2" fmla="*/ 492918 h 492918"/>
                <a:gd name="connsiteX3" fmla="*/ 0 w 515143"/>
                <a:gd name="connsiteY3" fmla="*/ 452437 h 492918"/>
                <a:gd name="connsiteX4" fmla="*/ 307181 w 515143"/>
                <a:gd name="connsiteY4" fmla="*/ 0 h 492918"/>
                <a:gd name="connsiteX0" fmla="*/ 307181 w 515143"/>
                <a:gd name="connsiteY0" fmla="*/ 0 h 492918"/>
                <a:gd name="connsiteX1" fmla="*/ 515143 w 515143"/>
                <a:gd name="connsiteY1" fmla="*/ 42862 h 492918"/>
                <a:gd name="connsiteX2" fmla="*/ 446882 w 515143"/>
                <a:gd name="connsiteY2" fmla="*/ 294480 h 492918"/>
                <a:gd name="connsiteX3" fmla="*/ 398462 w 515143"/>
                <a:gd name="connsiteY3" fmla="*/ 492918 h 492918"/>
                <a:gd name="connsiteX4" fmla="*/ 0 w 515143"/>
                <a:gd name="connsiteY4" fmla="*/ 452437 h 492918"/>
                <a:gd name="connsiteX5" fmla="*/ 307181 w 515143"/>
                <a:gd name="connsiteY5" fmla="*/ 0 h 492918"/>
                <a:gd name="connsiteX0" fmla="*/ 307181 w 515143"/>
                <a:gd name="connsiteY0" fmla="*/ 0 h 492918"/>
                <a:gd name="connsiteX1" fmla="*/ 515143 w 515143"/>
                <a:gd name="connsiteY1" fmla="*/ 42862 h 492918"/>
                <a:gd name="connsiteX2" fmla="*/ 392113 w 515143"/>
                <a:gd name="connsiteY2" fmla="*/ 389730 h 492918"/>
                <a:gd name="connsiteX3" fmla="*/ 398462 w 515143"/>
                <a:gd name="connsiteY3" fmla="*/ 492918 h 492918"/>
                <a:gd name="connsiteX4" fmla="*/ 0 w 515143"/>
                <a:gd name="connsiteY4" fmla="*/ 452437 h 492918"/>
                <a:gd name="connsiteX5" fmla="*/ 307181 w 515143"/>
                <a:gd name="connsiteY5"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0 w 531811"/>
                <a:gd name="connsiteY4" fmla="*/ 452437 h 492918"/>
                <a:gd name="connsiteX5" fmla="*/ 307181 w 531811"/>
                <a:gd name="connsiteY5"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275432 w 531811"/>
                <a:gd name="connsiteY4" fmla="*/ 477836 h 492918"/>
                <a:gd name="connsiteX5" fmla="*/ 0 w 531811"/>
                <a:gd name="connsiteY5" fmla="*/ 452437 h 492918"/>
                <a:gd name="connsiteX6" fmla="*/ 307181 w 531811"/>
                <a:gd name="connsiteY6"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230188 w 531811"/>
                <a:gd name="connsiteY4" fmla="*/ 489742 h 492918"/>
                <a:gd name="connsiteX5" fmla="*/ 0 w 531811"/>
                <a:gd name="connsiteY5" fmla="*/ 452437 h 492918"/>
                <a:gd name="connsiteX6" fmla="*/ 307181 w 531811"/>
                <a:gd name="connsiteY6"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242094 w 531811"/>
                <a:gd name="connsiteY4" fmla="*/ 492123 h 492918"/>
                <a:gd name="connsiteX5" fmla="*/ 0 w 531811"/>
                <a:gd name="connsiteY5" fmla="*/ 452437 h 492918"/>
                <a:gd name="connsiteX6" fmla="*/ 307181 w 531811"/>
                <a:gd name="connsiteY6" fmla="*/ 0 h 492918"/>
                <a:gd name="connsiteX0" fmla="*/ 307181 w 531811"/>
                <a:gd name="connsiteY0" fmla="*/ 0 h 492918"/>
                <a:gd name="connsiteX1" fmla="*/ 531811 w 531811"/>
                <a:gd name="connsiteY1" fmla="*/ 180974 h 492918"/>
                <a:gd name="connsiteX2" fmla="*/ 392113 w 531811"/>
                <a:gd name="connsiteY2" fmla="*/ 389730 h 492918"/>
                <a:gd name="connsiteX3" fmla="*/ 398462 w 531811"/>
                <a:gd name="connsiteY3" fmla="*/ 492918 h 492918"/>
                <a:gd name="connsiteX4" fmla="*/ 344488 w 531811"/>
                <a:gd name="connsiteY4" fmla="*/ 492124 h 492918"/>
                <a:gd name="connsiteX5" fmla="*/ 242094 w 531811"/>
                <a:gd name="connsiteY5" fmla="*/ 492123 h 492918"/>
                <a:gd name="connsiteX6" fmla="*/ 0 w 531811"/>
                <a:gd name="connsiteY6" fmla="*/ 452437 h 492918"/>
                <a:gd name="connsiteX7" fmla="*/ 307181 w 531811"/>
                <a:gd name="connsiteY7" fmla="*/ 0 h 492918"/>
                <a:gd name="connsiteX0" fmla="*/ 307181 w 531811"/>
                <a:gd name="connsiteY0" fmla="*/ 0 h 1006474"/>
                <a:gd name="connsiteX1" fmla="*/ 531811 w 531811"/>
                <a:gd name="connsiteY1" fmla="*/ 180974 h 1006474"/>
                <a:gd name="connsiteX2" fmla="*/ 392113 w 531811"/>
                <a:gd name="connsiteY2" fmla="*/ 389730 h 1006474"/>
                <a:gd name="connsiteX3" fmla="*/ 398462 w 531811"/>
                <a:gd name="connsiteY3" fmla="*/ 492918 h 1006474"/>
                <a:gd name="connsiteX4" fmla="*/ 454025 w 531811"/>
                <a:gd name="connsiteY4" fmla="*/ 1006474 h 1006474"/>
                <a:gd name="connsiteX5" fmla="*/ 242094 w 531811"/>
                <a:gd name="connsiteY5" fmla="*/ 492123 h 1006474"/>
                <a:gd name="connsiteX6" fmla="*/ 0 w 531811"/>
                <a:gd name="connsiteY6" fmla="*/ 452437 h 1006474"/>
                <a:gd name="connsiteX7" fmla="*/ 307181 w 531811"/>
                <a:gd name="connsiteY7" fmla="*/ 0 h 1006474"/>
                <a:gd name="connsiteX0" fmla="*/ 307181 w 531811"/>
                <a:gd name="connsiteY0" fmla="*/ 0 h 977899"/>
                <a:gd name="connsiteX1" fmla="*/ 531811 w 531811"/>
                <a:gd name="connsiteY1" fmla="*/ 180974 h 977899"/>
                <a:gd name="connsiteX2" fmla="*/ 392113 w 531811"/>
                <a:gd name="connsiteY2" fmla="*/ 389730 h 977899"/>
                <a:gd name="connsiteX3" fmla="*/ 398462 w 531811"/>
                <a:gd name="connsiteY3" fmla="*/ 492918 h 977899"/>
                <a:gd name="connsiteX4" fmla="*/ 446881 w 531811"/>
                <a:gd name="connsiteY4" fmla="*/ 977899 h 977899"/>
                <a:gd name="connsiteX5" fmla="*/ 242094 w 531811"/>
                <a:gd name="connsiteY5" fmla="*/ 492123 h 977899"/>
                <a:gd name="connsiteX6" fmla="*/ 0 w 531811"/>
                <a:gd name="connsiteY6" fmla="*/ 452437 h 977899"/>
                <a:gd name="connsiteX7" fmla="*/ 307181 w 531811"/>
                <a:gd name="connsiteY7" fmla="*/ 0 h 977899"/>
                <a:gd name="connsiteX0" fmla="*/ 307181 w 531811"/>
                <a:gd name="connsiteY0" fmla="*/ 0 h 977899"/>
                <a:gd name="connsiteX1" fmla="*/ 531811 w 531811"/>
                <a:gd name="connsiteY1" fmla="*/ 180974 h 977899"/>
                <a:gd name="connsiteX2" fmla="*/ 392113 w 531811"/>
                <a:gd name="connsiteY2" fmla="*/ 389730 h 977899"/>
                <a:gd name="connsiteX3" fmla="*/ 398462 w 531811"/>
                <a:gd name="connsiteY3" fmla="*/ 492918 h 977899"/>
                <a:gd name="connsiteX4" fmla="*/ 420688 w 531811"/>
                <a:gd name="connsiteY4" fmla="*/ 720725 h 977899"/>
                <a:gd name="connsiteX5" fmla="*/ 446881 w 531811"/>
                <a:gd name="connsiteY5" fmla="*/ 977899 h 977899"/>
                <a:gd name="connsiteX6" fmla="*/ 242094 w 531811"/>
                <a:gd name="connsiteY6" fmla="*/ 492123 h 977899"/>
                <a:gd name="connsiteX7" fmla="*/ 0 w 531811"/>
                <a:gd name="connsiteY7" fmla="*/ 452437 h 977899"/>
                <a:gd name="connsiteX8" fmla="*/ 307181 w 531811"/>
                <a:gd name="connsiteY8" fmla="*/ 0 h 977899"/>
                <a:gd name="connsiteX0" fmla="*/ 307181 w 573088"/>
                <a:gd name="connsiteY0" fmla="*/ 0 h 977899"/>
                <a:gd name="connsiteX1" fmla="*/ 531811 w 573088"/>
                <a:gd name="connsiteY1" fmla="*/ 180974 h 977899"/>
                <a:gd name="connsiteX2" fmla="*/ 392113 w 573088"/>
                <a:gd name="connsiteY2" fmla="*/ 389730 h 977899"/>
                <a:gd name="connsiteX3" fmla="*/ 398462 w 573088"/>
                <a:gd name="connsiteY3" fmla="*/ 492918 h 977899"/>
                <a:gd name="connsiteX4" fmla="*/ 573088 w 573088"/>
                <a:gd name="connsiteY4" fmla="*/ 927894 h 977899"/>
                <a:gd name="connsiteX5" fmla="*/ 446881 w 573088"/>
                <a:gd name="connsiteY5" fmla="*/ 977899 h 977899"/>
                <a:gd name="connsiteX6" fmla="*/ 242094 w 573088"/>
                <a:gd name="connsiteY6" fmla="*/ 492123 h 977899"/>
                <a:gd name="connsiteX7" fmla="*/ 0 w 573088"/>
                <a:gd name="connsiteY7" fmla="*/ 452437 h 977899"/>
                <a:gd name="connsiteX8" fmla="*/ 307181 w 573088"/>
                <a:gd name="connsiteY8" fmla="*/ 0 h 977899"/>
                <a:gd name="connsiteX0" fmla="*/ 307181 w 583576"/>
                <a:gd name="connsiteY0" fmla="*/ 0 h 988339"/>
                <a:gd name="connsiteX1" fmla="*/ 531811 w 583576"/>
                <a:gd name="connsiteY1" fmla="*/ 180974 h 988339"/>
                <a:gd name="connsiteX2" fmla="*/ 392113 w 583576"/>
                <a:gd name="connsiteY2" fmla="*/ 389730 h 988339"/>
                <a:gd name="connsiteX3" fmla="*/ 398462 w 583576"/>
                <a:gd name="connsiteY3" fmla="*/ 492918 h 988339"/>
                <a:gd name="connsiteX4" fmla="*/ 573088 w 583576"/>
                <a:gd name="connsiteY4" fmla="*/ 927894 h 988339"/>
                <a:gd name="connsiteX5" fmla="*/ 446881 w 583576"/>
                <a:gd name="connsiteY5" fmla="*/ 977899 h 988339"/>
                <a:gd name="connsiteX6" fmla="*/ 242094 w 583576"/>
                <a:gd name="connsiteY6" fmla="*/ 492123 h 988339"/>
                <a:gd name="connsiteX7" fmla="*/ 0 w 583576"/>
                <a:gd name="connsiteY7" fmla="*/ 452437 h 988339"/>
                <a:gd name="connsiteX8" fmla="*/ 307181 w 583576"/>
                <a:gd name="connsiteY8" fmla="*/ 0 h 988339"/>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0 w 583576"/>
                <a:gd name="connsiteY7" fmla="*/ 452437 h 1030934"/>
                <a:gd name="connsiteX8" fmla="*/ 307181 w 583576"/>
                <a:gd name="connsiteY8"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0 w 583576"/>
                <a:gd name="connsiteY7" fmla="*/ 452437 h 1030934"/>
                <a:gd name="connsiteX8" fmla="*/ 307181 w 583576"/>
                <a:gd name="connsiteY8"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0 w 583576"/>
                <a:gd name="connsiteY7" fmla="*/ 452437 h 1030934"/>
                <a:gd name="connsiteX8" fmla="*/ 307181 w 583576"/>
                <a:gd name="connsiteY8"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27793 w 583576"/>
                <a:gd name="connsiteY7" fmla="*/ 473074 h 1030934"/>
                <a:gd name="connsiteX8" fmla="*/ 0 w 583576"/>
                <a:gd name="connsiteY8" fmla="*/ 452437 h 1030934"/>
                <a:gd name="connsiteX9" fmla="*/ 307181 w 583576"/>
                <a:gd name="connsiteY9"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51606 w 583576"/>
                <a:gd name="connsiteY7" fmla="*/ 511174 h 1030934"/>
                <a:gd name="connsiteX8" fmla="*/ 0 w 583576"/>
                <a:gd name="connsiteY8" fmla="*/ 452437 h 1030934"/>
                <a:gd name="connsiteX9" fmla="*/ 307181 w 583576"/>
                <a:gd name="connsiteY9"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44463 w 583576"/>
                <a:gd name="connsiteY7" fmla="*/ 508793 h 1030934"/>
                <a:gd name="connsiteX8" fmla="*/ 0 w 583576"/>
                <a:gd name="connsiteY8" fmla="*/ 452437 h 1030934"/>
                <a:gd name="connsiteX9" fmla="*/ 307181 w 583576"/>
                <a:gd name="connsiteY9"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44463 w 583576"/>
                <a:gd name="connsiteY7" fmla="*/ 508793 h 1030934"/>
                <a:gd name="connsiteX8" fmla="*/ 53974 w 583576"/>
                <a:gd name="connsiteY8" fmla="*/ 475455 h 1030934"/>
                <a:gd name="connsiteX9" fmla="*/ 0 w 583576"/>
                <a:gd name="connsiteY9" fmla="*/ 452437 h 1030934"/>
                <a:gd name="connsiteX10" fmla="*/ 307181 w 583576"/>
                <a:gd name="connsiteY10"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44463 w 583576"/>
                <a:gd name="connsiteY7" fmla="*/ 508793 h 1030934"/>
                <a:gd name="connsiteX8" fmla="*/ 37306 w 583576"/>
                <a:gd name="connsiteY8" fmla="*/ 627855 h 1030934"/>
                <a:gd name="connsiteX9" fmla="*/ 0 w 583576"/>
                <a:gd name="connsiteY9" fmla="*/ 452437 h 1030934"/>
                <a:gd name="connsiteX10" fmla="*/ 307181 w 583576"/>
                <a:gd name="connsiteY10"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34938 w 583576"/>
                <a:gd name="connsiteY7" fmla="*/ 504031 h 1030934"/>
                <a:gd name="connsiteX8" fmla="*/ 37306 w 583576"/>
                <a:gd name="connsiteY8" fmla="*/ 627855 h 1030934"/>
                <a:gd name="connsiteX9" fmla="*/ 0 w 583576"/>
                <a:gd name="connsiteY9" fmla="*/ 452437 h 1030934"/>
                <a:gd name="connsiteX10" fmla="*/ 307181 w 583576"/>
                <a:gd name="connsiteY10" fmla="*/ 0 h 1030934"/>
                <a:gd name="connsiteX0" fmla="*/ 307181 w 583576"/>
                <a:gd name="connsiteY0" fmla="*/ 0 h 1030934"/>
                <a:gd name="connsiteX1" fmla="*/ 531811 w 583576"/>
                <a:gd name="connsiteY1" fmla="*/ 180974 h 1030934"/>
                <a:gd name="connsiteX2" fmla="*/ 392113 w 583576"/>
                <a:gd name="connsiteY2" fmla="*/ 389730 h 1030934"/>
                <a:gd name="connsiteX3" fmla="*/ 398462 w 583576"/>
                <a:gd name="connsiteY3" fmla="*/ 492918 h 1030934"/>
                <a:gd name="connsiteX4" fmla="*/ 573088 w 583576"/>
                <a:gd name="connsiteY4" fmla="*/ 927894 h 1030934"/>
                <a:gd name="connsiteX5" fmla="*/ 446881 w 583576"/>
                <a:gd name="connsiteY5" fmla="*/ 977899 h 1030934"/>
                <a:gd name="connsiteX6" fmla="*/ 242094 w 583576"/>
                <a:gd name="connsiteY6" fmla="*/ 492123 h 1030934"/>
                <a:gd name="connsiteX7" fmla="*/ 134938 w 583576"/>
                <a:gd name="connsiteY7" fmla="*/ 504031 h 1030934"/>
                <a:gd name="connsiteX8" fmla="*/ 37306 w 583576"/>
                <a:gd name="connsiteY8" fmla="*/ 627855 h 1030934"/>
                <a:gd name="connsiteX9" fmla="*/ 3968 w 583576"/>
                <a:gd name="connsiteY9" fmla="*/ 501649 h 1030934"/>
                <a:gd name="connsiteX10" fmla="*/ 0 w 583576"/>
                <a:gd name="connsiteY10" fmla="*/ 452437 h 1030934"/>
                <a:gd name="connsiteX11" fmla="*/ 307181 w 583576"/>
                <a:gd name="connsiteY11"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0 w 698670"/>
                <a:gd name="connsiteY9" fmla="*/ 470693 h 1030934"/>
                <a:gd name="connsiteX10" fmla="*/ 115094 w 698670"/>
                <a:gd name="connsiteY10" fmla="*/ 452437 h 1030934"/>
                <a:gd name="connsiteX11" fmla="*/ 422275 w 698670"/>
                <a:gd name="connsiteY11"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100012 w 698670"/>
                <a:gd name="connsiteY9" fmla="*/ 580230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26193 w 698670"/>
                <a:gd name="connsiteY9" fmla="*/ 639761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38100 w 698670"/>
                <a:gd name="connsiteY9" fmla="*/ 634998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38100 w 698670"/>
                <a:gd name="connsiteY9" fmla="*/ 634998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38100 w 698670"/>
                <a:gd name="connsiteY9" fmla="*/ 634998 h 1030934"/>
                <a:gd name="connsiteX10" fmla="*/ 0 w 698670"/>
                <a:gd name="connsiteY10" fmla="*/ 470693 h 1030934"/>
                <a:gd name="connsiteX11" fmla="*/ 115094 w 698670"/>
                <a:gd name="connsiteY11" fmla="*/ 452437 h 1030934"/>
                <a:gd name="connsiteX12" fmla="*/ 422275 w 698670"/>
                <a:gd name="connsiteY12" fmla="*/ 0 h 1030934"/>
                <a:gd name="connsiteX0" fmla="*/ 422275 w 698670"/>
                <a:gd name="connsiteY0" fmla="*/ 0 h 1030934"/>
                <a:gd name="connsiteX1" fmla="*/ 646905 w 698670"/>
                <a:gd name="connsiteY1" fmla="*/ 180974 h 1030934"/>
                <a:gd name="connsiteX2" fmla="*/ 507207 w 698670"/>
                <a:gd name="connsiteY2" fmla="*/ 389730 h 1030934"/>
                <a:gd name="connsiteX3" fmla="*/ 513556 w 698670"/>
                <a:gd name="connsiteY3" fmla="*/ 492918 h 1030934"/>
                <a:gd name="connsiteX4" fmla="*/ 688182 w 698670"/>
                <a:gd name="connsiteY4" fmla="*/ 927894 h 1030934"/>
                <a:gd name="connsiteX5" fmla="*/ 561975 w 698670"/>
                <a:gd name="connsiteY5" fmla="*/ 977899 h 1030934"/>
                <a:gd name="connsiteX6" fmla="*/ 357188 w 698670"/>
                <a:gd name="connsiteY6" fmla="*/ 492123 h 1030934"/>
                <a:gd name="connsiteX7" fmla="*/ 250032 w 698670"/>
                <a:gd name="connsiteY7" fmla="*/ 504031 h 1030934"/>
                <a:gd name="connsiteX8" fmla="*/ 152400 w 698670"/>
                <a:gd name="connsiteY8" fmla="*/ 627855 h 1030934"/>
                <a:gd name="connsiteX9" fmla="*/ 38100 w 698670"/>
                <a:gd name="connsiteY9" fmla="*/ 634998 h 1030934"/>
                <a:gd name="connsiteX10" fmla="*/ 9525 w 698670"/>
                <a:gd name="connsiteY10" fmla="*/ 508792 h 1030934"/>
                <a:gd name="connsiteX11" fmla="*/ 0 w 698670"/>
                <a:gd name="connsiteY11" fmla="*/ 470693 h 1030934"/>
                <a:gd name="connsiteX12" fmla="*/ 115094 w 698670"/>
                <a:gd name="connsiteY12" fmla="*/ 452437 h 1030934"/>
                <a:gd name="connsiteX13" fmla="*/ 422275 w 698670"/>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0 w 886789"/>
                <a:gd name="connsiteY10" fmla="*/ 399255 h 1030934"/>
                <a:gd name="connsiteX11" fmla="*/ 188119 w 886789"/>
                <a:gd name="connsiteY11" fmla="*/ 470693 h 1030934"/>
                <a:gd name="connsiteX12" fmla="*/ 303213 w 886789"/>
                <a:gd name="connsiteY12" fmla="*/ 452437 h 1030934"/>
                <a:gd name="connsiteX13" fmla="*/ 610394 w 886789"/>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0 w 886789"/>
                <a:gd name="connsiteY10" fmla="*/ 399255 h 1030934"/>
                <a:gd name="connsiteX11" fmla="*/ 188119 w 886789"/>
                <a:gd name="connsiteY11" fmla="*/ 470693 h 1030934"/>
                <a:gd name="connsiteX12" fmla="*/ 303213 w 886789"/>
                <a:gd name="connsiteY12" fmla="*/ 452437 h 1030934"/>
                <a:gd name="connsiteX13" fmla="*/ 610394 w 886789"/>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0 w 886789"/>
                <a:gd name="connsiteY10" fmla="*/ 399255 h 1030934"/>
                <a:gd name="connsiteX11" fmla="*/ 188119 w 886789"/>
                <a:gd name="connsiteY11" fmla="*/ 470693 h 1030934"/>
                <a:gd name="connsiteX12" fmla="*/ 303213 w 886789"/>
                <a:gd name="connsiteY12" fmla="*/ 452437 h 1030934"/>
                <a:gd name="connsiteX13" fmla="*/ 610394 w 886789"/>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0 w 886789"/>
                <a:gd name="connsiteY10" fmla="*/ 399255 h 1030934"/>
                <a:gd name="connsiteX11" fmla="*/ 188119 w 886789"/>
                <a:gd name="connsiteY11" fmla="*/ 470693 h 1030934"/>
                <a:gd name="connsiteX12" fmla="*/ 303213 w 886789"/>
                <a:gd name="connsiteY12" fmla="*/ 452437 h 1030934"/>
                <a:gd name="connsiteX13" fmla="*/ 610394 w 886789"/>
                <a:gd name="connsiteY13" fmla="*/ 0 h 1030934"/>
                <a:gd name="connsiteX0" fmla="*/ 610394 w 886789"/>
                <a:gd name="connsiteY0" fmla="*/ 0 h 1030934"/>
                <a:gd name="connsiteX1" fmla="*/ 835024 w 886789"/>
                <a:gd name="connsiteY1" fmla="*/ 180974 h 1030934"/>
                <a:gd name="connsiteX2" fmla="*/ 695326 w 886789"/>
                <a:gd name="connsiteY2" fmla="*/ 389730 h 1030934"/>
                <a:gd name="connsiteX3" fmla="*/ 701675 w 886789"/>
                <a:gd name="connsiteY3" fmla="*/ 492918 h 1030934"/>
                <a:gd name="connsiteX4" fmla="*/ 876301 w 886789"/>
                <a:gd name="connsiteY4" fmla="*/ 927894 h 1030934"/>
                <a:gd name="connsiteX5" fmla="*/ 750094 w 886789"/>
                <a:gd name="connsiteY5" fmla="*/ 977899 h 1030934"/>
                <a:gd name="connsiteX6" fmla="*/ 545307 w 886789"/>
                <a:gd name="connsiteY6" fmla="*/ 492123 h 1030934"/>
                <a:gd name="connsiteX7" fmla="*/ 438151 w 886789"/>
                <a:gd name="connsiteY7" fmla="*/ 504031 h 1030934"/>
                <a:gd name="connsiteX8" fmla="*/ 340519 w 886789"/>
                <a:gd name="connsiteY8" fmla="*/ 627855 h 1030934"/>
                <a:gd name="connsiteX9" fmla="*/ 226219 w 886789"/>
                <a:gd name="connsiteY9" fmla="*/ 634998 h 1030934"/>
                <a:gd name="connsiteX10" fmla="*/ 169070 w 886789"/>
                <a:gd name="connsiteY10" fmla="*/ 575467 h 1030934"/>
                <a:gd name="connsiteX11" fmla="*/ 0 w 886789"/>
                <a:gd name="connsiteY11" fmla="*/ 399255 h 1030934"/>
                <a:gd name="connsiteX12" fmla="*/ 188119 w 886789"/>
                <a:gd name="connsiteY12" fmla="*/ 470693 h 1030934"/>
                <a:gd name="connsiteX13" fmla="*/ 303213 w 886789"/>
                <a:gd name="connsiteY13" fmla="*/ 452437 h 1030934"/>
                <a:gd name="connsiteX14" fmla="*/ 610394 w 886789"/>
                <a:gd name="connsiteY14" fmla="*/ 0 h 1030934"/>
                <a:gd name="connsiteX0" fmla="*/ 662781 w 939176"/>
                <a:gd name="connsiteY0" fmla="*/ 0 h 1030934"/>
                <a:gd name="connsiteX1" fmla="*/ 887411 w 939176"/>
                <a:gd name="connsiteY1" fmla="*/ 180974 h 1030934"/>
                <a:gd name="connsiteX2" fmla="*/ 747713 w 939176"/>
                <a:gd name="connsiteY2" fmla="*/ 389730 h 1030934"/>
                <a:gd name="connsiteX3" fmla="*/ 754062 w 939176"/>
                <a:gd name="connsiteY3" fmla="*/ 492918 h 1030934"/>
                <a:gd name="connsiteX4" fmla="*/ 928688 w 939176"/>
                <a:gd name="connsiteY4" fmla="*/ 927894 h 1030934"/>
                <a:gd name="connsiteX5" fmla="*/ 802481 w 939176"/>
                <a:gd name="connsiteY5" fmla="*/ 977899 h 1030934"/>
                <a:gd name="connsiteX6" fmla="*/ 597694 w 939176"/>
                <a:gd name="connsiteY6" fmla="*/ 492123 h 1030934"/>
                <a:gd name="connsiteX7" fmla="*/ 490538 w 939176"/>
                <a:gd name="connsiteY7" fmla="*/ 504031 h 1030934"/>
                <a:gd name="connsiteX8" fmla="*/ 392906 w 939176"/>
                <a:gd name="connsiteY8" fmla="*/ 627855 h 1030934"/>
                <a:gd name="connsiteX9" fmla="*/ 278606 w 939176"/>
                <a:gd name="connsiteY9" fmla="*/ 634998 h 1030934"/>
                <a:gd name="connsiteX10" fmla="*/ 0 w 939176"/>
                <a:gd name="connsiteY10" fmla="*/ 532605 h 1030934"/>
                <a:gd name="connsiteX11" fmla="*/ 52387 w 939176"/>
                <a:gd name="connsiteY11" fmla="*/ 399255 h 1030934"/>
                <a:gd name="connsiteX12" fmla="*/ 240506 w 939176"/>
                <a:gd name="connsiteY12" fmla="*/ 470693 h 1030934"/>
                <a:gd name="connsiteX13" fmla="*/ 355600 w 939176"/>
                <a:gd name="connsiteY13" fmla="*/ 452437 h 1030934"/>
                <a:gd name="connsiteX14" fmla="*/ 662781 w 939176"/>
                <a:gd name="connsiteY14" fmla="*/ 0 h 1030934"/>
                <a:gd name="connsiteX0" fmla="*/ 694929 w 971324"/>
                <a:gd name="connsiteY0" fmla="*/ 0 h 1030934"/>
                <a:gd name="connsiteX1" fmla="*/ 919559 w 971324"/>
                <a:gd name="connsiteY1" fmla="*/ 180974 h 1030934"/>
                <a:gd name="connsiteX2" fmla="*/ 779861 w 971324"/>
                <a:gd name="connsiteY2" fmla="*/ 389730 h 1030934"/>
                <a:gd name="connsiteX3" fmla="*/ 786210 w 971324"/>
                <a:gd name="connsiteY3" fmla="*/ 492918 h 1030934"/>
                <a:gd name="connsiteX4" fmla="*/ 960836 w 971324"/>
                <a:gd name="connsiteY4" fmla="*/ 927894 h 1030934"/>
                <a:gd name="connsiteX5" fmla="*/ 834629 w 971324"/>
                <a:gd name="connsiteY5" fmla="*/ 977899 h 1030934"/>
                <a:gd name="connsiteX6" fmla="*/ 629842 w 971324"/>
                <a:gd name="connsiteY6" fmla="*/ 492123 h 1030934"/>
                <a:gd name="connsiteX7" fmla="*/ 522686 w 971324"/>
                <a:gd name="connsiteY7" fmla="*/ 504031 h 1030934"/>
                <a:gd name="connsiteX8" fmla="*/ 425054 w 971324"/>
                <a:gd name="connsiteY8" fmla="*/ 627855 h 1030934"/>
                <a:gd name="connsiteX9" fmla="*/ 310754 w 971324"/>
                <a:gd name="connsiteY9" fmla="*/ 634998 h 1030934"/>
                <a:gd name="connsiteX10" fmla="*/ 32148 w 971324"/>
                <a:gd name="connsiteY10" fmla="*/ 532605 h 1030934"/>
                <a:gd name="connsiteX11" fmla="*/ 84535 w 971324"/>
                <a:gd name="connsiteY11" fmla="*/ 399255 h 1030934"/>
                <a:gd name="connsiteX12" fmla="*/ 272654 w 971324"/>
                <a:gd name="connsiteY12" fmla="*/ 470693 h 1030934"/>
                <a:gd name="connsiteX13" fmla="*/ 387748 w 971324"/>
                <a:gd name="connsiteY13" fmla="*/ 452437 h 1030934"/>
                <a:gd name="connsiteX14" fmla="*/ 694929 w 971324"/>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37130 w 997700"/>
                <a:gd name="connsiteY9" fmla="*/ 634998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21305 w 997700"/>
                <a:gd name="connsiteY0" fmla="*/ 0 h 1030934"/>
                <a:gd name="connsiteX1" fmla="*/ 945935 w 997700"/>
                <a:gd name="connsiteY1" fmla="*/ 180974 h 1030934"/>
                <a:gd name="connsiteX2" fmla="*/ 806237 w 997700"/>
                <a:gd name="connsiteY2" fmla="*/ 389730 h 1030934"/>
                <a:gd name="connsiteX3" fmla="*/ 812586 w 997700"/>
                <a:gd name="connsiteY3" fmla="*/ 492918 h 1030934"/>
                <a:gd name="connsiteX4" fmla="*/ 987212 w 997700"/>
                <a:gd name="connsiteY4" fmla="*/ 927894 h 1030934"/>
                <a:gd name="connsiteX5" fmla="*/ 861005 w 997700"/>
                <a:gd name="connsiteY5" fmla="*/ 977899 h 1030934"/>
                <a:gd name="connsiteX6" fmla="*/ 656218 w 997700"/>
                <a:gd name="connsiteY6" fmla="*/ 492123 h 1030934"/>
                <a:gd name="connsiteX7" fmla="*/ 549062 w 997700"/>
                <a:gd name="connsiteY7" fmla="*/ 504031 h 1030934"/>
                <a:gd name="connsiteX8" fmla="*/ 451430 w 997700"/>
                <a:gd name="connsiteY8" fmla="*/ 627855 h 1030934"/>
                <a:gd name="connsiteX9" fmla="*/ 329986 w 997700"/>
                <a:gd name="connsiteY9" fmla="*/ 627855 h 1030934"/>
                <a:gd name="connsiteX10" fmla="*/ 58524 w 997700"/>
                <a:gd name="connsiteY10" fmla="*/ 532605 h 1030934"/>
                <a:gd name="connsiteX11" fmla="*/ 110911 w 997700"/>
                <a:gd name="connsiteY11" fmla="*/ 399255 h 1030934"/>
                <a:gd name="connsiteX12" fmla="*/ 299030 w 997700"/>
                <a:gd name="connsiteY12" fmla="*/ 470693 h 1030934"/>
                <a:gd name="connsiteX13" fmla="*/ 414124 w 997700"/>
                <a:gd name="connsiteY13" fmla="*/ 452437 h 1030934"/>
                <a:gd name="connsiteX14" fmla="*/ 721305 w 997700"/>
                <a:gd name="connsiteY14" fmla="*/ 0 h 1030934"/>
                <a:gd name="connsiteX0" fmla="*/ 711667 w 988062"/>
                <a:gd name="connsiteY0" fmla="*/ 0 h 1030934"/>
                <a:gd name="connsiteX1" fmla="*/ 936297 w 988062"/>
                <a:gd name="connsiteY1" fmla="*/ 180974 h 1030934"/>
                <a:gd name="connsiteX2" fmla="*/ 796599 w 988062"/>
                <a:gd name="connsiteY2" fmla="*/ 389730 h 1030934"/>
                <a:gd name="connsiteX3" fmla="*/ 802948 w 988062"/>
                <a:gd name="connsiteY3" fmla="*/ 492918 h 1030934"/>
                <a:gd name="connsiteX4" fmla="*/ 977574 w 988062"/>
                <a:gd name="connsiteY4" fmla="*/ 927894 h 1030934"/>
                <a:gd name="connsiteX5" fmla="*/ 851367 w 988062"/>
                <a:gd name="connsiteY5" fmla="*/ 977899 h 1030934"/>
                <a:gd name="connsiteX6" fmla="*/ 646580 w 988062"/>
                <a:gd name="connsiteY6" fmla="*/ 492123 h 1030934"/>
                <a:gd name="connsiteX7" fmla="*/ 539424 w 988062"/>
                <a:gd name="connsiteY7" fmla="*/ 504031 h 1030934"/>
                <a:gd name="connsiteX8" fmla="*/ 441792 w 988062"/>
                <a:gd name="connsiteY8" fmla="*/ 627855 h 1030934"/>
                <a:gd name="connsiteX9" fmla="*/ 320348 w 988062"/>
                <a:gd name="connsiteY9" fmla="*/ 627855 h 1030934"/>
                <a:gd name="connsiteX10" fmla="*/ 65555 w 988062"/>
                <a:gd name="connsiteY10" fmla="*/ 527842 h 1030934"/>
                <a:gd name="connsiteX11" fmla="*/ 101273 w 988062"/>
                <a:gd name="connsiteY11" fmla="*/ 399255 h 1030934"/>
                <a:gd name="connsiteX12" fmla="*/ 289392 w 988062"/>
                <a:gd name="connsiteY12" fmla="*/ 470693 h 1030934"/>
                <a:gd name="connsiteX13" fmla="*/ 404486 w 988062"/>
                <a:gd name="connsiteY13" fmla="*/ 452437 h 1030934"/>
                <a:gd name="connsiteX14" fmla="*/ 711667 w 988062"/>
                <a:gd name="connsiteY14" fmla="*/ 0 h 1030934"/>
                <a:gd name="connsiteX0" fmla="*/ 706045 w 982440"/>
                <a:gd name="connsiteY0" fmla="*/ 0 h 1030934"/>
                <a:gd name="connsiteX1" fmla="*/ 930675 w 982440"/>
                <a:gd name="connsiteY1" fmla="*/ 180974 h 1030934"/>
                <a:gd name="connsiteX2" fmla="*/ 790977 w 982440"/>
                <a:gd name="connsiteY2" fmla="*/ 389730 h 1030934"/>
                <a:gd name="connsiteX3" fmla="*/ 797326 w 982440"/>
                <a:gd name="connsiteY3" fmla="*/ 492918 h 1030934"/>
                <a:gd name="connsiteX4" fmla="*/ 971952 w 982440"/>
                <a:gd name="connsiteY4" fmla="*/ 927894 h 1030934"/>
                <a:gd name="connsiteX5" fmla="*/ 845745 w 982440"/>
                <a:gd name="connsiteY5" fmla="*/ 977899 h 1030934"/>
                <a:gd name="connsiteX6" fmla="*/ 640958 w 982440"/>
                <a:gd name="connsiteY6" fmla="*/ 492123 h 1030934"/>
                <a:gd name="connsiteX7" fmla="*/ 533802 w 982440"/>
                <a:gd name="connsiteY7" fmla="*/ 504031 h 1030934"/>
                <a:gd name="connsiteX8" fmla="*/ 436170 w 982440"/>
                <a:gd name="connsiteY8" fmla="*/ 627855 h 1030934"/>
                <a:gd name="connsiteX9" fmla="*/ 314726 w 982440"/>
                <a:gd name="connsiteY9" fmla="*/ 627855 h 1030934"/>
                <a:gd name="connsiteX10" fmla="*/ 59933 w 982440"/>
                <a:gd name="connsiteY10" fmla="*/ 527842 h 1030934"/>
                <a:gd name="connsiteX11" fmla="*/ 95651 w 982440"/>
                <a:gd name="connsiteY11" fmla="*/ 399255 h 1030934"/>
                <a:gd name="connsiteX12" fmla="*/ 283770 w 982440"/>
                <a:gd name="connsiteY12" fmla="*/ 470693 h 1030934"/>
                <a:gd name="connsiteX13" fmla="*/ 398864 w 982440"/>
                <a:gd name="connsiteY13" fmla="*/ 452437 h 1030934"/>
                <a:gd name="connsiteX14" fmla="*/ 706045 w 982440"/>
                <a:gd name="connsiteY14" fmla="*/ 0 h 1030934"/>
                <a:gd name="connsiteX0" fmla="*/ 698581 w 974976"/>
                <a:gd name="connsiteY0" fmla="*/ 0 h 1030934"/>
                <a:gd name="connsiteX1" fmla="*/ 923211 w 974976"/>
                <a:gd name="connsiteY1" fmla="*/ 180974 h 1030934"/>
                <a:gd name="connsiteX2" fmla="*/ 783513 w 974976"/>
                <a:gd name="connsiteY2" fmla="*/ 389730 h 1030934"/>
                <a:gd name="connsiteX3" fmla="*/ 789862 w 974976"/>
                <a:gd name="connsiteY3" fmla="*/ 492918 h 1030934"/>
                <a:gd name="connsiteX4" fmla="*/ 964488 w 974976"/>
                <a:gd name="connsiteY4" fmla="*/ 927894 h 1030934"/>
                <a:gd name="connsiteX5" fmla="*/ 838281 w 974976"/>
                <a:gd name="connsiteY5" fmla="*/ 977899 h 1030934"/>
                <a:gd name="connsiteX6" fmla="*/ 633494 w 974976"/>
                <a:gd name="connsiteY6" fmla="*/ 492123 h 1030934"/>
                <a:gd name="connsiteX7" fmla="*/ 526338 w 974976"/>
                <a:gd name="connsiteY7" fmla="*/ 504031 h 1030934"/>
                <a:gd name="connsiteX8" fmla="*/ 428706 w 974976"/>
                <a:gd name="connsiteY8" fmla="*/ 627855 h 1030934"/>
                <a:gd name="connsiteX9" fmla="*/ 307262 w 974976"/>
                <a:gd name="connsiteY9" fmla="*/ 627855 h 1030934"/>
                <a:gd name="connsiteX10" fmla="*/ 52469 w 974976"/>
                <a:gd name="connsiteY10" fmla="*/ 527842 h 1030934"/>
                <a:gd name="connsiteX11" fmla="*/ 88187 w 974976"/>
                <a:gd name="connsiteY11" fmla="*/ 399255 h 1030934"/>
                <a:gd name="connsiteX12" fmla="*/ 276306 w 974976"/>
                <a:gd name="connsiteY12" fmla="*/ 470693 h 1030934"/>
                <a:gd name="connsiteX13" fmla="*/ 391400 w 974976"/>
                <a:gd name="connsiteY13" fmla="*/ 452437 h 1030934"/>
                <a:gd name="connsiteX14" fmla="*/ 698581 w 974976"/>
                <a:gd name="connsiteY14" fmla="*/ 0 h 1030934"/>
                <a:gd name="connsiteX0" fmla="*/ 701511 w 977906"/>
                <a:gd name="connsiteY0" fmla="*/ 0 h 1030934"/>
                <a:gd name="connsiteX1" fmla="*/ 926141 w 977906"/>
                <a:gd name="connsiteY1" fmla="*/ 180974 h 1030934"/>
                <a:gd name="connsiteX2" fmla="*/ 786443 w 977906"/>
                <a:gd name="connsiteY2" fmla="*/ 389730 h 1030934"/>
                <a:gd name="connsiteX3" fmla="*/ 792792 w 977906"/>
                <a:gd name="connsiteY3" fmla="*/ 492918 h 1030934"/>
                <a:gd name="connsiteX4" fmla="*/ 967418 w 977906"/>
                <a:gd name="connsiteY4" fmla="*/ 927894 h 1030934"/>
                <a:gd name="connsiteX5" fmla="*/ 841211 w 977906"/>
                <a:gd name="connsiteY5" fmla="*/ 977899 h 1030934"/>
                <a:gd name="connsiteX6" fmla="*/ 636424 w 977906"/>
                <a:gd name="connsiteY6" fmla="*/ 492123 h 1030934"/>
                <a:gd name="connsiteX7" fmla="*/ 529268 w 977906"/>
                <a:gd name="connsiteY7" fmla="*/ 504031 h 1030934"/>
                <a:gd name="connsiteX8" fmla="*/ 431636 w 977906"/>
                <a:gd name="connsiteY8" fmla="*/ 627855 h 1030934"/>
                <a:gd name="connsiteX9" fmla="*/ 310192 w 977906"/>
                <a:gd name="connsiteY9" fmla="*/ 627855 h 1030934"/>
                <a:gd name="connsiteX10" fmla="*/ 55399 w 977906"/>
                <a:gd name="connsiteY10" fmla="*/ 527842 h 1030934"/>
                <a:gd name="connsiteX11" fmla="*/ 91117 w 977906"/>
                <a:gd name="connsiteY11" fmla="*/ 399255 h 1030934"/>
                <a:gd name="connsiteX12" fmla="*/ 279236 w 977906"/>
                <a:gd name="connsiteY12" fmla="*/ 470693 h 1030934"/>
                <a:gd name="connsiteX13" fmla="*/ 394330 w 977906"/>
                <a:gd name="connsiteY13" fmla="*/ 452437 h 1030934"/>
                <a:gd name="connsiteX14" fmla="*/ 701511 w 977906"/>
                <a:gd name="connsiteY14" fmla="*/ 0 h 1030934"/>
                <a:gd name="connsiteX0" fmla="*/ 699204 w 975599"/>
                <a:gd name="connsiteY0" fmla="*/ 0 h 1030934"/>
                <a:gd name="connsiteX1" fmla="*/ 923834 w 975599"/>
                <a:gd name="connsiteY1" fmla="*/ 180974 h 1030934"/>
                <a:gd name="connsiteX2" fmla="*/ 784136 w 975599"/>
                <a:gd name="connsiteY2" fmla="*/ 389730 h 1030934"/>
                <a:gd name="connsiteX3" fmla="*/ 790485 w 975599"/>
                <a:gd name="connsiteY3" fmla="*/ 492918 h 1030934"/>
                <a:gd name="connsiteX4" fmla="*/ 965111 w 975599"/>
                <a:gd name="connsiteY4" fmla="*/ 927894 h 1030934"/>
                <a:gd name="connsiteX5" fmla="*/ 838904 w 975599"/>
                <a:gd name="connsiteY5" fmla="*/ 977899 h 1030934"/>
                <a:gd name="connsiteX6" fmla="*/ 634117 w 975599"/>
                <a:gd name="connsiteY6" fmla="*/ 492123 h 1030934"/>
                <a:gd name="connsiteX7" fmla="*/ 526961 w 975599"/>
                <a:gd name="connsiteY7" fmla="*/ 504031 h 1030934"/>
                <a:gd name="connsiteX8" fmla="*/ 429329 w 975599"/>
                <a:gd name="connsiteY8" fmla="*/ 627855 h 1030934"/>
                <a:gd name="connsiteX9" fmla="*/ 307885 w 975599"/>
                <a:gd name="connsiteY9" fmla="*/ 627855 h 1030934"/>
                <a:gd name="connsiteX10" fmla="*/ 53092 w 975599"/>
                <a:gd name="connsiteY10" fmla="*/ 527842 h 1030934"/>
                <a:gd name="connsiteX11" fmla="*/ 88810 w 975599"/>
                <a:gd name="connsiteY11" fmla="*/ 399255 h 1030934"/>
                <a:gd name="connsiteX12" fmla="*/ 276929 w 975599"/>
                <a:gd name="connsiteY12" fmla="*/ 470693 h 1030934"/>
                <a:gd name="connsiteX13" fmla="*/ 392023 w 975599"/>
                <a:gd name="connsiteY13" fmla="*/ 452437 h 1030934"/>
                <a:gd name="connsiteX14" fmla="*/ 699204 w 975599"/>
                <a:gd name="connsiteY14" fmla="*/ 0 h 1030934"/>
                <a:gd name="connsiteX0" fmla="*/ 699204 w 975599"/>
                <a:gd name="connsiteY0" fmla="*/ 0 h 1030934"/>
                <a:gd name="connsiteX1" fmla="*/ 923834 w 975599"/>
                <a:gd name="connsiteY1" fmla="*/ 180974 h 1030934"/>
                <a:gd name="connsiteX2" fmla="*/ 784136 w 975599"/>
                <a:gd name="connsiteY2" fmla="*/ 389730 h 1030934"/>
                <a:gd name="connsiteX3" fmla="*/ 790485 w 975599"/>
                <a:gd name="connsiteY3" fmla="*/ 492918 h 1030934"/>
                <a:gd name="connsiteX4" fmla="*/ 965111 w 975599"/>
                <a:gd name="connsiteY4" fmla="*/ 927894 h 1030934"/>
                <a:gd name="connsiteX5" fmla="*/ 838904 w 975599"/>
                <a:gd name="connsiteY5" fmla="*/ 977899 h 1030934"/>
                <a:gd name="connsiteX6" fmla="*/ 648405 w 975599"/>
                <a:gd name="connsiteY6" fmla="*/ 508792 h 1030934"/>
                <a:gd name="connsiteX7" fmla="*/ 526961 w 975599"/>
                <a:gd name="connsiteY7" fmla="*/ 504031 h 1030934"/>
                <a:gd name="connsiteX8" fmla="*/ 429329 w 975599"/>
                <a:gd name="connsiteY8" fmla="*/ 627855 h 1030934"/>
                <a:gd name="connsiteX9" fmla="*/ 307885 w 975599"/>
                <a:gd name="connsiteY9" fmla="*/ 627855 h 1030934"/>
                <a:gd name="connsiteX10" fmla="*/ 53092 w 975599"/>
                <a:gd name="connsiteY10" fmla="*/ 527842 h 1030934"/>
                <a:gd name="connsiteX11" fmla="*/ 88810 w 975599"/>
                <a:gd name="connsiteY11" fmla="*/ 399255 h 1030934"/>
                <a:gd name="connsiteX12" fmla="*/ 276929 w 975599"/>
                <a:gd name="connsiteY12" fmla="*/ 470693 h 1030934"/>
                <a:gd name="connsiteX13" fmla="*/ 392023 w 975599"/>
                <a:gd name="connsiteY13" fmla="*/ 452437 h 1030934"/>
                <a:gd name="connsiteX14" fmla="*/ 699204 w 975599"/>
                <a:gd name="connsiteY14" fmla="*/ 0 h 1030934"/>
                <a:gd name="connsiteX0" fmla="*/ 699204 w 975599"/>
                <a:gd name="connsiteY0" fmla="*/ 0 h 1030934"/>
                <a:gd name="connsiteX1" fmla="*/ 923834 w 975599"/>
                <a:gd name="connsiteY1" fmla="*/ 180974 h 1030934"/>
                <a:gd name="connsiteX2" fmla="*/ 784136 w 975599"/>
                <a:gd name="connsiteY2" fmla="*/ 389730 h 1030934"/>
                <a:gd name="connsiteX3" fmla="*/ 790485 w 975599"/>
                <a:gd name="connsiteY3" fmla="*/ 492918 h 1030934"/>
                <a:gd name="connsiteX4" fmla="*/ 965111 w 975599"/>
                <a:gd name="connsiteY4" fmla="*/ 927894 h 1030934"/>
                <a:gd name="connsiteX5" fmla="*/ 838904 w 975599"/>
                <a:gd name="connsiteY5" fmla="*/ 977899 h 1030934"/>
                <a:gd name="connsiteX6" fmla="*/ 648405 w 975599"/>
                <a:gd name="connsiteY6" fmla="*/ 508792 h 1030934"/>
                <a:gd name="connsiteX7" fmla="*/ 541249 w 975599"/>
                <a:gd name="connsiteY7" fmla="*/ 508794 h 1030934"/>
                <a:gd name="connsiteX8" fmla="*/ 429329 w 975599"/>
                <a:gd name="connsiteY8" fmla="*/ 627855 h 1030934"/>
                <a:gd name="connsiteX9" fmla="*/ 307885 w 975599"/>
                <a:gd name="connsiteY9" fmla="*/ 627855 h 1030934"/>
                <a:gd name="connsiteX10" fmla="*/ 53092 w 975599"/>
                <a:gd name="connsiteY10" fmla="*/ 527842 h 1030934"/>
                <a:gd name="connsiteX11" fmla="*/ 88810 w 975599"/>
                <a:gd name="connsiteY11" fmla="*/ 399255 h 1030934"/>
                <a:gd name="connsiteX12" fmla="*/ 276929 w 975599"/>
                <a:gd name="connsiteY12" fmla="*/ 470693 h 1030934"/>
                <a:gd name="connsiteX13" fmla="*/ 392023 w 975599"/>
                <a:gd name="connsiteY13" fmla="*/ 452437 h 1030934"/>
                <a:gd name="connsiteX14" fmla="*/ 699204 w 975599"/>
                <a:gd name="connsiteY14" fmla="*/ 0 h 1030934"/>
                <a:gd name="connsiteX0" fmla="*/ 699204 w 975599"/>
                <a:gd name="connsiteY0" fmla="*/ 0 h 1030934"/>
                <a:gd name="connsiteX1" fmla="*/ 829380 w 975599"/>
                <a:gd name="connsiteY1" fmla="*/ 101599 h 1030934"/>
                <a:gd name="connsiteX2" fmla="*/ 923834 w 975599"/>
                <a:gd name="connsiteY2" fmla="*/ 180974 h 1030934"/>
                <a:gd name="connsiteX3" fmla="*/ 784136 w 975599"/>
                <a:gd name="connsiteY3" fmla="*/ 389730 h 1030934"/>
                <a:gd name="connsiteX4" fmla="*/ 790485 w 975599"/>
                <a:gd name="connsiteY4" fmla="*/ 492918 h 1030934"/>
                <a:gd name="connsiteX5" fmla="*/ 965111 w 975599"/>
                <a:gd name="connsiteY5" fmla="*/ 927894 h 1030934"/>
                <a:gd name="connsiteX6" fmla="*/ 838904 w 975599"/>
                <a:gd name="connsiteY6" fmla="*/ 977899 h 1030934"/>
                <a:gd name="connsiteX7" fmla="*/ 648405 w 975599"/>
                <a:gd name="connsiteY7" fmla="*/ 508792 h 1030934"/>
                <a:gd name="connsiteX8" fmla="*/ 541249 w 975599"/>
                <a:gd name="connsiteY8" fmla="*/ 508794 h 1030934"/>
                <a:gd name="connsiteX9" fmla="*/ 429329 w 975599"/>
                <a:gd name="connsiteY9" fmla="*/ 627855 h 1030934"/>
                <a:gd name="connsiteX10" fmla="*/ 307885 w 975599"/>
                <a:gd name="connsiteY10" fmla="*/ 627855 h 1030934"/>
                <a:gd name="connsiteX11" fmla="*/ 53092 w 975599"/>
                <a:gd name="connsiteY11" fmla="*/ 527842 h 1030934"/>
                <a:gd name="connsiteX12" fmla="*/ 88810 w 975599"/>
                <a:gd name="connsiteY12" fmla="*/ 399255 h 1030934"/>
                <a:gd name="connsiteX13" fmla="*/ 276929 w 975599"/>
                <a:gd name="connsiteY13" fmla="*/ 470693 h 1030934"/>
                <a:gd name="connsiteX14" fmla="*/ 392023 w 975599"/>
                <a:gd name="connsiteY14" fmla="*/ 452437 h 1030934"/>
                <a:gd name="connsiteX15" fmla="*/ 699204 w 975599"/>
                <a:gd name="connsiteY15" fmla="*/ 0 h 1030934"/>
                <a:gd name="connsiteX0" fmla="*/ 699204 w 1012736"/>
                <a:gd name="connsiteY0" fmla="*/ 0 h 1030934"/>
                <a:gd name="connsiteX1" fmla="*/ 1012736 w 1012736"/>
                <a:gd name="connsiteY1" fmla="*/ 168274 h 1030934"/>
                <a:gd name="connsiteX2" fmla="*/ 923834 w 1012736"/>
                <a:gd name="connsiteY2" fmla="*/ 180974 h 1030934"/>
                <a:gd name="connsiteX3" fmla="*/ 784136 w 1012736"/>
                <a:gd name="connsiteY3" fmla="*/ 389730 h 1030934"/>
                <a:gd name="connsiteX4" fmla="*/ 790485 w 1012736"/>
                <a:gd name="connsiteY4" fmla="*/ 492918 h 1030934"/>
                <a:gd name="connsiteX5" fmla="*/ 965111 w 1012736"/>
                <a:gd name="connsiteY5" fmla="*/ 927894 h 1030934"/>
                <a:gd name="connsiteX6" fmla="*/ 838904 w 1012736"/>
                <a:gd name="connsiteY6" fmla="*/ 977899 h 1030934"/>
                <a:gd name="connsiteX7" fmla="*/ 648405 w 1012736"/>
                <a:gd name="connsiteY7" fmla="*/ 508792 h 1030934"/>
                <a:gd name="connsiteX8" fmla="*/ 541249 w 1012736"/>
                <a:gd name="connsiteY8" fmla="*/ 508794 h 1030934"/>
                <a:gd name="connsiteX9" fmla="*/ 429329 w 1012736"/>
                <a:gd name="connsiteY9" fmla="*/ 627855 h 1030934"/>
                <a:gd name="connsiteX10" fmla="*/ 307885 w 1012736"/>
                <a:gd name="connsiteY10" fmla="*/ 627855 h 1030934"/>
                <a:gd name="connsiteX11" fmla="*/ 53092 w 1012736"/>
                <a:gd name="connsiteY11" fmla="*/ 527842 h 1030934"/>
                <a:gd name="connsiteX12" fmla="*/ 88810 w 1012736"/>
                <a:gd name="connsiteY12" fmla="*/ 399255 h 1030934"/>
                <a:gd name="connsiteX13" fmla="*/ 276929 w 1012736"/>
                <a:gd name="connsiteY13" fmla="*/ 470693 h 1030934"/>
                <a:gd name="connsiteX14" fmla="*/ 392023 w 1012736"/>
                <a:gd name="connsiteY14" fmla="*/ 452437 h 1030934"/>
                <a:gd name="connsiteX15" fmla="*/ 699204 w 1012736"/>
                <a:gd name="connsiteY15" fmla="*/ 0 h 1030934"/>
                <a:gd name="connsiteX0" fmla="*/ 699204 w 1012736"/>
                <a:gd name="connsiteY0" fmla="*/ 0 h 1030934"/>
                <a:gd name="connsiteX1" fmla="*/ 807947 w 1012736"/>
                <a:gd name="connsiteY1" fmla="*/ 56355 h 1030934"/>
                <a:gd name="connsiteX2" fmla="*/ 1012736 w 1012736"/>
                <a:gd name="connsiteY2" fmla="*/ 168274 h 1030934"/>
                <a:gd name="connsiteX3" fmla="*/ 923834 w 1012736"/>
                <a:gd name="connsiteY3" fmla="*/ 180974 h 1030934"/>
                <a:gd name="connsiteX4" fmla="*/ 784136 w 1012736"/>
                <a:gd name="connsiteY4" fmla="*/ 389730 h 1030934"/>
                <a:gd name="connsiteX5" fmla="*/ 790485 w 1012736"/>
                <a:gd name="connsiteY5" fmla="*/ 492918 h 1030934"/>
                <a:gd name="connsiteX6" fmla="*/ 965111 w 1012736"/>
                <a:gd name="connsiteY6" fmla="*/ 927894 h 1030934"/>
                <a:gd name="connsiteX7" fmla="*/ 838904 w 1012736"/>
                <a:gd name="connsiteY7" fmla="*/ 977899 h 1030934"/>
                <a:gd name="connsiteX8" fmla="*/ 648405 w 1012736"/>
                <a:gd name="connsiteY8" fmla="*/ 508792 h 1030934"/>
                <a:gd name="connsiteX9" fmla="*/ 541249 w 1012736"/>
                <a:gd name="connsiteY9" fmla="*/ 508794 h 1030934"/>
                <a:gd name="connsiteX10" fmla="*/ 429329 w 1012736"/>
                <a:gd name="connsiteY10" fmla="*/ 627855 h 1030934"/>
                <a:gd name="connsiteX11" fmla="*/ 307885 w 1012736"/>
                <a:gd name="connsiteY11" fmla="*/ 627855 h 1030934"/>
                <a:gd name="connsiteX12" fmla="*/ 53092 w 1012736"/>
                <a:gd name="connsiteY12" fmla="*/ 527842 h 1030934"/>
                <a:gd name="connsiteX13" fmla="*/ 88810 w 1012736"/>
                <a:gd name="connsiteY13" fmla="*/ 399255 h 1030934"/>
                <a:gd name="connsiteX14" fmla="*/ 276929 w 1012736"/>
                <a:gd name="connsiteY14" fmla="*/ 470693 h 1030934"/>
                <a:gd name="connsiteX15" fmla="*/ 392023 w 1012736"/>
                <a:gd name="connsiteY15" fmla="*/ 452437 h 1030934"/>
                <a:gd name="connsiteX16" fmla="*/ 699204 w 1012736"/>
                <a:gd name="connsiteY16" fmla="*/ 0 h 1030934"/>
                <a:gd name="connsiteX0" fmla="*/ 699204 w 1012736"/>
                <a:gd name="connsiteY0" fmla="*/ 74614 h 1105548"/>
                <a:gd name="connsiteX1" fmla="*/ 698410 w 1012736"/>
                <a:gd name="connsiteY1" fmla="*/ 0 h 1105548"/>
                <a:gd name="connsiteX2" fmla="*/ 1012736 w 1012736"/>
                <a:gd name="connsiteY2" fmla="*/ 242888 h 1105548"/>
                <a:gd name="connsiteX3" fmla="*/ 923834 w 1012736"/>
                <a:gd name="connsiteY3" fmla="*/ 255588 h 1105548"/>
                <a:gd name="connsiteX4" fmla="*/ 784136 w 1012736"/>
                <a:gd name="connsiteY4" fmla="*/ 464344 h 1105548"/>
                <a:gd name="connsiteX5" fmla="*/ 790485 w 1012736"/>
                <a:gd name="connsiteY5" fmla="*/ 567532 h 1105548"/>
                <a:gd name="connsiteX6" fmla="*/ 965111 w 1012736"/>
                <a:gd name="connsiteY6" fmla="*/ 1002508 h 1105548"/>
                <a:gd name="connsiteX7" fmla="*/ 838904 w 1012736"/>
                <a:gd name="connsiteY7" fmla="*/ 1052513 h 1105548"/>
                <a:gd name="connsiteX8" fmla="*/ 648405 w 1012736"/>
                <a:gd name="connsiteY8" fmla="*/ 583406 h 1105548"/>
                <a:gd name="connsiteX9" fmla="*/ 541249 w 1012736"/>
                <a:gd name="connsiteY9" fmla="*/ 583408 h 1105548"/>
                <a:gd name="connsiteX10" fmla="*/ 429329 w 1012736"/>
                <a:gd name="connsiteY10" fmla="*/ 702469 h 1105548"/>
                <a:gd name="connsiteX11" fmla="*/ 307885 w 1012736"/>
                <a:gd name="connsiteY11" fmla="*/ 702469 h 1105548"/>
                <a:gd name="connsiteX12" fmla="*/ 53092 w 1012736"/>
                <a:gd name="connsiteY12" fmla="*/ 602456 h 1105548"/>
                <a:gd name="connsiteX13" fmla="*/ 88810 w 1012736"/>
                <a:gd name="connsiteY13" fmla="*/ 473869 h 1105548"/>
                <a:gd name="connsiteX14" fmla="*/ 276929 w 1012736"/>
                <a:gd name="connsiteY14" fmla="*/ 545307 h 1105548"/>
                <a:gd name="connsiteX15" fmla="*/ 392023 w 1012736"/>
                <a:gd name="connsiteY15" fmla="*/ 527051 h 1105548"/>
                <a:gd name="connsiteX16" fmla="*/ 699204 w 1012736"/>
                <a:gd name="connsiteY16" fmla="*/ 74614 h 1105548"/>
                <a:gd name="connsiteX0" fmla="*/ 699204 w 1012736"/>
                <a:gd name="connsiteY0" fmla="*/ 74614 h 1105548"/>
                <a:gd name="connsiteX1" fmla="*/ 698410 w 1012736"/>
                <a:gd name="connsiteY1" fmla="*/ 0 h 1105548"/>
                <a:gd name="connsiteX2" fmla="*/ 869860 w 1012736"/>
                <a:gd name="connsiteY2" fmla="*/ 128588 h 1105548"/>
                <a:gd name="connsiteX3" fmla="*/ 1012736 w 1012736"/>
                <a:gd name="connsiteY3" fmla="*/ 242888 h 1105548"/>
                <a:gd name="connsiteX4" fmla="*/ 923834 w 1012736"/>
                <a:gd name="connsiteY4" fmla="*/ 255588 h 1105548"/>
                <a:gd name="connsiteX5" fmla="*/ 784136 w 1012736"/>
                <a:gd name="connsiteY5" fmla="*/ 464344 h 1105548"/>
                <a:gd name="connsiteX6" fmla="*/ 790485 w 1012736"/>
                <a:gd name="connsiteY6" fmla="*/ 567532 h 1105548"/>
                <a:gd name="connsiteX7" fmla="*/ 965111 w 1012736"/>
                <a:gd name="connsiteY7" fmla="*/ 1002508 h 1105548"/>
                <a:gd name="connsiteX8" fmla="*/ 838904 w 1012736"/>
                <a:gd name="connsiteY8" fmla="*/ 1052513 h 1105548"/>
                <a:gd name="connsiteX9" fmla="*/ 648405 w 1012736"/>
                <a:gd name="connsiteY9" fmla="*/ 583406 h 1105548"/>
                <a:gd name="connsiteX10" fmla="*/ 541249 w 1012736"/>
                <a:gd name="connsiteY10" fmla="*/ 583408 h 1105548"/>
                <a:gd name="connsiteX11" fmla="*/ 429329 w 1012736"/>
                <a:gd name="connsiteY11" fmla="*/ 702469 h 1105548"/>
                <a:gd name="connsiteX12" fmla="*/ 307885 w 1012736"/>
                <a:gd name="connsiteY12" fmla="*/ 702469 h 1105548"/>
                <a:gd name="connsiteX13" fmla="*/ 53092 w 1012736"/>
                <a:gd name="connsiteY13" fmla="*/ 602456 h 1105548"/>
                <a:gd name="connsiteX14" fmla="*/ 88810 w 1012736"/>
                <a:gd name="connsiteY14" fmla="*/ 473869 h 1105548"/>
                <a:gd name="connsiteX15" fmla="*/ 276929 w 1012736"/>
                <a:gd name="connsiteY15" fmla="*/ 545307 h 1105548"/>
                <a:gd name="connsiteX16" fmla="*/ 392023 w 1012736"/>
                <a:gd name="connsiteY16" fmla="*/ 527051 h 1105548"/>
                <a:gd name="connsiteX17" fmla="*/ 699204 w 1012736"/>
                <a:gd name="connsiteY17" fmla="*/ 74614 h 1105548"/>
                <a:gd name="connsiteX0" fmla="*/ 699204 w 1072266"/>
                <a:gd name="connsiteY0" fmla="*/ 74614 h 1105548"/>
                <a:gd name="connsiteX1" fmla="*/ 698410 w 1072266"/>
                <a:gd name="connsiteY1" fmla="*/ 0 h 1105548"/>
                <a:gd name="connsiteX2" fmla="*/ 1072266 w 1072266"/>
                <a:gd name="connsiteY2" fmla="*/ 135731 h 1105548"/>
                <a:gd name="connsiteX3" fmla="*/ 1012736 w 1072266"/>
                <a:gd name="connsiteY3" fmla="*/ 242888 h 1105548"/>
                <a:gd name="connsiteX4" fmla="*/ 923834 w 1072266"/>
                <a:gd name="connsiteY4" fmla="*/ 255588 h 1105548"/>
                <a:gd name="connsiteX5" fmla="*/ 784136 w 1072266"/>
                <a:gd name="connsiteY5" fmla="*/ 464344 h 1105548"/>
                <a:gd name="connsiteX6" fmla="*/ 790485 w 1072266"/>
                <a:gd name="connsiteY6" fmla="*/ 567532 h 1105548"/>
                <a:gd name="connsiteX7" fmla="*/ 965111 w 1072266"/>
                <a:gd name="connsiteY7" fmla="*/ 1002508 h 1105548"/>
                <a:gd name="connsiteX8" fmla="*/ 838904 w 1072266"/>
                <a:gd name="connsiteY8" fmla="*/ 1052513 h 1105548"/>
                <a:gd name="connsiteX9" fmla="*/ 648405 w 1072266"/>
                <a:gd name="connsiteY9" fmla="*/ 583406 h 1105548"/>
                <a:gd name="connsiteX10" fmla="*/ 541249 w 1072266"/>
                <a:gd name="connsiteY10" fmla="*/ 583408 h 1105548"/>
                <a:gd name="connsiteX11" fmla="*/ 429329 w 1072266"/>
                <a:gd name="connsiteY11" fmla="*/ 702469 h 1105548"/>
                <a:gd name="connsiteX12" fmla="*/ 307885 w 1072266"/>
                <a:gd name="connsiteY12" fmla="*/ 702469 h 1105548"/>
                <a:gd name="connsiteX13" fmla="*/ 53092 w 1072266"/>
                <a:gd name="connsiteY13" fmla="*/ 602456 h 1105548"/>
                <a:gd name="connsiteX14" fmla="*/ 88810 w 1072266"/>
                <a:gd name="connsiteY14" fmla="*/ 473869 h 1105548"/>
                <a:gd name="connsiteX15" fmla="*/ 276929 w 1072266"/>
                <a:gd name="connsiteY15" fmla="*/ 545307 h 1105548"/>
                <a:gd name="connsiteX16" fmla="*/ 392023 w 1072266"/>
                <a:gd name="connsiteY16" fmla="*/ 527051 h 1105548"/>
                <a:gd name="connsiteX17" fmla="*/ 699204 w 1072266"/>
                <a:gd name="connsiteY17" fmla="*/ 74614 h 1105548"/>
                <a:gd name="connsiteX0" fmla="*/ 699204 w 1072266"/>
                <a:gd name="connsiteY0" fmla="*/ 74614 h 1105548"/>
                <a:gd name="connsiteX1" fmla="*/ 698410 w 1072266"/>
                <a:gd name="connsiteY1" fmla="*/ 0 h 1105548"/>
                <a:gd name="connsiteX2" fmla="*/ 848429 w 1072266"/>
                <a:gd name="connsiteY2" fmla="*/ 54769 h 1105548"/>
                <a:gd name="connsiteX3" fmla="*/ 1072266 w 1072266"/>
                <a:gd name="connsiteY3" fmla="*/ 135731 h 1105548"/>
                <a:gd name="connsiteX4" fmla="*/ 1012736 w 1072266"/>
                <a:gd name="connsiteY4" fmla="*/ 242888 h 1105548"/>
                <a:gd name="connsiteX5" fmla="*/ 923834 w 1072266"/>
                <a:gd name="connsiteY5" fmla="*/ 255588 h 1105548"/>
                <a:gd name="connsiteX6" fmla="*/ 784136 w 1072266"/>
                <a:gd name="connsiteY6" fmla="*/ 464344 h 1105548"/>
                <a:gd name="connsiteX7" fmla="*/ 790485 w 1072266"/>
                <a:gd name="connsiteY7" fmla="*/ 567532 h 1105548"/>
                <a:gd name="connsiteX8" fmla="*/ 965111 w 1072266"/>
                <a:gd name="connsiteY8" fmla="*/ 1002508 h 1105548"/>
                <a:gd name="connsiteX9" fmla="*/ 838904 w 1072266"/>
                <a:gd name="connsiteY9" fmla="*/ 1052513 h 1105548"/>
                <a:gd name="connsiteX10" fmla="*/ 648405 w 1072266"/>
                <a:gd name="connsiteY10" fmla="*/ 583406 h 1105548"/>
                <a:gd name="connsiteX11" fmla="*/ 541249 w 1072266"/>
                <a:gd name="connsiteY11" fmla="*/ 583408 h 1105548"/>
                <a:gd name="connsiteX12" fmla="*/ 429329 w 1072266"/>
                <a:gd name="connsiteY12" fmla="*/ 702469 h 1105548"/>
                <a:gd name="connsiteX13" fmla="*/ 307885 w 1072266"/>
                <a:gd name="connsiteY13" fmla="*/ 702469 h 1105548"/>
                <a:gd name="connsiteX14" fmla="*/ 53092 w 1072266"/>
                <a:gd name="connsiteY14" fmla="*/ 602456 h 1105548"/>
                <a:gd name="connsiteX15" fmla="*/ 88810 w 1072266"/>
                <a:gd name="connsiteY15" fmla="*/ 473869 h 1105548"/>
                <a:gd name="connsiteX16" fmla="*/ 276929 w 1072266"/>
                <a:gd name="connsiteY16" fmla="*/ 545307 h 1105548"/>
                <a:gd name="connsiteX17" fmla="*/ 392023 w 1072266"/>
                <a:gd name="connsiteY17" fmla="*/ 527051 h 1105548"/>
                <a:gd name="connsiteX18" fmla="*/ 699204 w 1072266"/>
                <a:gd name="connsiteY18" fmla="*/ 74614 h 1105548"/>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67454 w 1072266"/>
                <a:gd name="connsiteY2" fmla="*/ 0 h 1288904"/>
                <a:gd name="connsiteX3" fmla="*/ 1072266 w 1072266"/>
                <a:gd name="connsiteY3" fmla="*/ 319087 h 1288904"/>
                <a:gd name="connsiteX4" fmla="*/ 1012736 w 1072266"/>
                <a:gd name="connsiteY4" fmla="*/ 426244 h 1288904"/>
                <a:gd name="connsiteX5" fmla="*/ 923834 w 1072266"/>
                <a:gd name="connsiteY5" fmla="*/ 438944 h 1288904"/>
                <a:gd name="connsiteX6" fmla="*/ 784136 w 1072266"/>
                <a:gd name="connsiteY6" fmla="*/ 647700 h 1288904"/>
                <a:gd name="connsiteX7" fmla="*/ 790485 w 1072266"/>
                <a:gd name="connsiteY7" fmla="*/ 750888 h 1288904"/>
                <a:gd name="connsiteX8" fmla="*/ 965111 w 1072266"/>
                <a:gd name="connsiteY8" fmla="*/ 1185864 h 1288904"/>
                <a:gd name="connsiteX9" fmla="*/ 838904 w 1072266"/>
                <a:gd name="connsiteY9" fmla="*/ 1235869 h 1288904"/>
                <a:gd name="connsiteX10" fmla="*/ 648405 w 1072266"/>
                <a:gd name="connsiteY10" fmla="*/ 766762 h 1288904"/>
                <a:gd name="connsiteX11" fmla="*/ 541249 w 1072266"/>
                <a:gd name="connsiteY11" fmla="*/ 766764 h 1288904"/>
                <a:gd name="connsiteX12" fmla="*/ 429329 w 1072266"/>
                <a:gd name="connsiteY12" fmla="*/ 885825 h 1288904"/>
                <a:gd name="connsiteX13" fmla="*/ 307885 w 1072266"/>
                <a:gd name="connsiteY13" fmla="*/ 885825 h 1288904"/>
                <a:gd name="connsiteX14" fmla="*/ 53092 w 1072266"/>
                <a:gd name="connsiteY14" fmla="*/ 785812 h 1288904"/>
                <a:gd name="connsiteX15" fmla="*/ 88810 w 1072266"/>
                <a:gd name="connsiteY15" fmla="*/ 657225 h 1288904"/>
                <a:gd name="connsiteX16" fmla="*/ 276929 w 1072266"/>
                <a:gd name="connsiteY16" fmla="*/ 728663 h 1288904"/>
                <a:gd name="connsiteX17" fmla="*/ 392023 w 1072266"/>
                <a:gd name="connsiteY17" fmla="*/ 710407 h 1288904"/>
                <a:gd name="connsiteX18" fmla="*/ 699204 w 1072266"/>
                <a:gd name="connsiteY18" fmla="*/ 257970 h 1288904"/>
                <a:gd name="connsiteX0" fmla="*/ 699204 w 1072266"/>
                <a:gd name="connsiteY0" fmla="*/ 257970 h 1288904"/>
                <a:gd name="connsiteX1" fmla="*/ 698410 w 1072266"/>
                <a:gd name="connsiteY1" fmla="*/ 183356 h 1288904"/>
                <a:gd name="connsiteX2" fmla="*/ 679360 w 1072266"/>
                <a:gd name="connsiteY2" fmla="*/ 59531 h 1288904"/>
                <a:gd name="connsiteX3" fmla="*/ 667454 w 1072266"/>
                <a:gd name="connsiteY3" fmla="*/ 0 h 1288904"/>
                <a:gd name="connsiteX4" fmla="*/ 1072266 w 1072266"/>
                <a:gd name="connsiteY4" fmla="*/ 319087 h 1288904"/>
                <a:gd name="connsiteX5" fmla="*/ 1012736 w 1072266"/>
                <a:gd name="connsiteY5" fmla="*/ 426244 h 1288904"/>
                <a:gd name="connsiteX6" fmla="*/ 923834 w 1072266"/>
                <a:gd name="connsiteY6" fmla="*/ 438944 h 1288904"/>
                <a:gd name="connsiteX7" fmla="*/ 784136 w 1072266"/>
                <a:gd name="connsiteY7" fmla="*/ 647700 h 1288904"/>
                <a:gd name="connsiteX8" fmla="*/ 790485 w 1072266"/>
                <a:gd name="connsiteY8" fmla="*/ 750888 h 1288904"/>
                <a:gd name="connsiteX9" fmla="*/ 965111 w 1072266"/>
                <a:gd name="connsiteY9" fmla="*/ 1185864 h 1288904"/>
                <a:gd name="connsiteX10" fmla="*/ 838904 w 1072266"/>
                <a:gd name="connsiteY10" fmla="*/ 1235869 h 1288904"/>
                <a:gd name="connsiteX11" fmla="*/ 648405 w 1072266"/>
                <a:gd name="connsiteY11" fmla="*/ 766762 h 1288904"/>
                <a:gd name="connsiteX12" fmla="*/ 541249 w 1072266"/>
                <a:gd name="connsiteY12" fmla="*/ 766764 h 1288904"/>
                <a:gd name="connsiteX13" fmla="*/ 429329 w 1072266"/>
                <a:gd name="connsiteY13" fmla="*/ 885825 h 1288904"/>
                <a:gd name="connsiteX14" fmla="*/ 307885 w 1072266"/>
                <a:gd name="connsiteY14" fmla="*/ 885825 h 1288904"/>
                <a:gd name="connsiteX15" fmla="*/ 53092 w 1072266"/>
                <a:gd name="connsiteY15" fmla="*/ 785812 h 1288904"/>
                <a:gd name="connsiteX16" fmla="*/ 88810 w 1072266"/>
                <a:gd name="connsiteY16" fmla="*/ 657225 h 1288904"/>
                <a:gd name="connsiteX17" fmla="*/ 276929 w 1072266"/>
                <a:gd name="connsiteY17" fmla="*/ 728663 h 1288904"/>
                <a:gd name="connsiteX18" fmla="*/ 392023 w 1072266"/>
                <a:gd name="connsiteY18" fmla="*/ 710407 h 1288904"/>
                <a:gd name="connsiteX19" fmla="*/ 699204 w 1072266"/>
                <a:gd name="connsiteY19" fmla="*/ 257970 h 1288904"/>
                <a:gd name="connsiteX0" fmla="*/ 699204 w 1072266"/>
                <a:gd name="connsiteY0" fmla="*/ 257970 h 1288904"/>
                <a:gd name="connsiteX1" fmla="*/ 698410 w 1072266"/>
                <a:gd name="connsiteY1" fmla="*/ 183356 h 1288904"/>
                <a:gd name="connsiteX2" fmla="*/ 641260 w 1072266"/>
                <a:gd name="connsiteY2" fmla="*/ 154781 h 1288904"/>
                <a:gd name="connsiteX3" fmla="*/ 667454 w 1072266"/>
                <a:gd name="connsiteY3" fmla="*/ 0 h 1288904"/>
                <a:gd name="connsiteX4" fmla="*/ 1072266 w 1072266"/>
                <a:gd name="connsiteY4" fmla="*/ 319087 h 1288904"/>
                <a:gd name="connsiteX5" fmla="*/ 1012736 w 1072266"/>
                <a:gd name="connsiteY5" fmla="*/ 426244 h 1288904"/>
                <a:gd name="connsiteX6" fmla="*/ 923834 w 1072266"/>
                <a:gd name="connsiteY6" fmla="*/ 438944 h 1288904"/>
                <a:gd name="connsiteX7" fmla="*/ 784136 w 1072266"/>
                <a:gd name="connsiteY7" fmla="*/ 647700 h 1288904"/>
                <a:gd name="connsiteX8" fmla="*/ 790485 w 1072266"/>
                <a:gd name="connsiteY8" fmla="*/ 750888 h 1288904"/>
                <a:gd name="connsiteX9" fmla="*/ 965111 w 1072266"/>
                <a:gd name="connsiteY9" fmla="*/ 1185864 h 1288904"/>
                <a:gd name="connsiteX10" fmla="*/ 838904 w 1072266"/>
                <a:gd name="connsiteY10" fmla="*/ 1235869 h 1288904"/>
                <a:gd name="connsiteX11" fmla="*/ 648405 w 1072266"/>
                <a:gd name="connsiteY11" fmla="*/ 766762 h 1288904"/>
                <a:gd name="connsiteX12" fmla="*/ 541249 w 1072266"/>
                <a:gd name="connsiteY12" fmla="*/ 766764 h 1288904"/>
                <a:gd name="connsiteX13" fmla="*/ 429329 w 1072266"/>
                <a:gd name="connsiteY13" fmla="*/ 885825 h 1288904"/>
                <a:gd name="connsiteX14" fmla="*/ 307885 w 1072266"/>
                <a:gd name="connsiteY14" fmla="*/ 885825 h 1288904"/>
                <a:gd name="connsiteX15" fmla="*/ 53092 w 1072266"/>
                <a:gd name="connsiteY15" fmla="*/ 785812 h 1288904"/>
                <a:gd name="connsiteX16" fmla="*/ 88810 w 1072266"/>
                <a:gd name="connsiteY16" fmla="*/ 657225 h 1288904"/>
                <a:gd name="connsiteX17" fmla="*/ 276929 w 1072266"/>
                <a:gd name="connsiteY17" fmla="*/ 728663 h 1288904"/>
                <a:gd name="connsiteX18" fmla="*/ 392023 w 1072266"/>
                <a:gd name="connsiteY18" fmla="*/ 710407 h 1288904"/>
                <a:gd name="connsiteX19" fmla="*/ 699204 w 1072266"/>
                <a:gd name="connsiteY19"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667454 w 1072266"/>
                <a:gd name="connsiteY3" fmla="*/ 0 h 1288904"/>
                <a:gd name="connsiteX4" fmla="*/ 1072266 w 1072266"/>
                <a:gd name="connsiteY4" fmla="*/ 319087 h 1288904"/>
                <a:gd name="connsiteX5" fmla="*/ 1012736 w 1072266"/>
                <a:gd name="connsiteY5" fmla="*/ 426244 h 1288904"/>
                <a:gd name="connsiteX6" fmla="*/ 923834 w 1072266"/>
                <a:gd name="connsiteY6" fmla="*/ 438944 h 1288904"/>
                <a:gd name="connsiteX7" fmla="*/ 784136 w 1072266"/>
                <a:gd name="connsiteY7" fmla="*/ 647700 h 1288904"/>
                <a:gd name="connsiteX8" fmla="*/ 790485 w 1072266"/>
                <a:gd name="connsiteY8" fmla="*/ 750888 h 1288904"/>
                <a:gd name="connsiteX9" fmla="*/ 965111 w 1072266"/>
                <a:gd name="connsiteY9" fmla="*/ 1185864 h 1288904"/>
                <a:gd name="connsiteX10" fmla="*/ 838904 w 1072266"/>
                <a:gd name="connsiteY10" fmla="*/ 1235869 h 1288904"/>
                <a:gd name="connsiteX11" fmla="*/ 648405 w 1072266"/>
                <a:gd name="connsiteY11" fmla="*/ 766762 h 1288904"/>
                <a:gd name="connsiteX12" fmla="*/ 541249 w 1072266"/>
                <a:gd name="connsiteY12" fmla="*/ 766764 h 1288904"/>
                <a:gd name="connsiteX13" fmla="*/ 429329 w 1072266"/>
                <a:gd name="connsiteY13" fmla="*/ 885825 h 1288904"/>
                <a:gd name="connsiteX14" fmla="*/ 307885 w 1072266"/>
                <a:gd name="connsiteY14" fmla="*/ 885825 h 1288904"/>
                <a:gd name="connsiteX15" fmla="*/ 53092 w 1072266"/>
                <a:gd name="connsiteY15" fmla="*/ 785812 h 1288904"/>
                <a:gd name="connsiteX16" fmla="*/ 88810 w 1072266"/>
                <a:gd name="connsiteY16" fmla="*/ 657225 h 1288904"/>
                <a:gd name="connsiteX17" fmla="*/ 276929 w 1072266"/>
                <a:gd name="connsiteY17" fmla="*/ 728663 h 1288904"/>
                <a:gd name="connsiteX18" fmla="*/ 392023 w 1072266"/>
                <a:gd name="connsiteY18" fmla="*/ 710407 h 1288904"/>
                <a:gd name="connsiteX19" fmla="*/ 699204 w 1072266"/>
                <a:gd name="connsiteY19"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648404 w 1072266"/>
                <a:gd name="connsiteY3" fmla="*/ 80962 h 1288904"/>
                <a:gd name="connsiteX4" fmla="*/ 667454 w 1072266"/>
                <a:gd name="connsiteY4" fmla="*/ 0 h 1288904"/>
                <a:gd name="connsiteX5" fmla="*/ 1072266 w 1072266"/>
                <a:gd name="connsiteY5" fmla="*/ 319087 h 1288904"/>
                <a:gd name="connsiteX6" fmla="*/ 1012736 w 1072266"/>
                <a:gd name="connsiteY6" fmla="*/ 426244 h 1288904"/>
                <a:gd name="connsiteX7" fmla="*/ 923834 w 1072266"/>
                <a:gd name="connsiteY7" fmla="*/ 438944 h 1288904"/>
                <a:gd name="connsiteX8" fmla="*/ 784136 w 1072266"/>
                <a:gd name="connsiteY8" fmla="*/ 647700 h 1288904"/>
                <a:gd name="connsiteX9" fmla="*/ 790485 w 1072266"/>
                <a:gd name="connsiteY9" fmla="*/ 750888 h 1288904"/>
                <a:gd name="connsiteX10" fmla="*/ 965111 w 1072266"/>
                <a:gd name="connsiteY10" fmla="*/ 1185864 h 1288904"/>
                <a:gd name="connsiteX11" fmla="*/ 838904 w 1072266"/>
                <a:gd name="connsiteY11" fmla="*/ 1235869 h 1288904"/>
                <a:gd name="connsiteX12" fmla="*/ 648405 w 1072266"/>
                <a:gd name="connsiteY12" fmla="*/ 766762 h 1288904"/>
                <a:gd name="connsiteX13" fmla="*/ 541249 w 1072266"/>
                <a:gd name="connsiteY13" fmla="*/ 766764 h 1288904"/>
                <a:gd name="connsiteX14" fmla="*/ 429329 w 1072266"/>
                <a:gd name="connsiteY14" fmla="*/ 885825 h 1288904"/>
                <a:gd name="connsiteX15" fmla="*/ 307885 w 1072266"/>
                <a:gd name="connsiteY15" fmla="*/ 885825 h 1288904"/>
                <a:gd name="connsiteX16" fmla="*/ 53092 w 1072266"/>
                <a:gd name="connsiteY16" fmla="*/ 785812 h 1288904"/>
                <a:gd name="connsiteX17" fmla="*/ 88810 w 1072266"/>
                <a:gd name="connsiteY17" fmla="*/ 657225 h 1288904"/>
                <a:gd name="connsiteX18" fmla="*/ 276929 w 1072266"/>
                <a:gd name="connsiteY18" fmla="*/ 728663 h 1288904"/>
                <a:gd name="connsiteX19" fmla="*/ 392023 w 1072266"/>
                <a:gd name="connsiteY19" fmla="*/ 710407 h 1288904"/>
                <a:gd name="connsiteX20" fmla="*/ 699204 w 1072266"/>
                <a:gd name="connsiteY20"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667454 w 1072266"/>
                <a:gd name="connsiteY4" fmla="*/ 0 h 1288904"/>
                <a:gd name="connsiteX5" fmla="*/ 1072266 w 1072266"/>
                <a:gd name="connsiteY5" fmla="*/ 319087 h 1288904"/>
                <a:gd name="connsiteX6" fmla="*/ 1012736 w 1072266"/>
                <a:gd name="connsiteY6" fmla="*/ 426244 h 1288904"/>
                <a:gd name="connsiteX7" fmla="*/ 923834 w 1072266"/>
                <a:gd name="connsiteY7" fmla="*/ 438944 h 1288904"/>
                <a:gd name="connsiteX8" fmla="*/ 784136 w 1072266"/>
                <a:gd name="connsiteY8" fmla="*/ 647700 h 1288904"/>
                <a:gd name="connsiteX9" fmla="*/ 790485 w 1072266"/>
                <a:gd name="connsiteY9" fmla="*/ 750888 h 1288904"/>
                <a:gd name="connsiteX10" fmla="*/ 965111 w 1072266"/>
                <a:gd name="connsiteY10" fmla="*/ 1185864 h 1288904"/>
                <a:gd name="connsiteX11" fmla="*/ 838904 w 1072266"/>
                <a:gd name="connsiteY11" fmla="*/ 1235869 h 1288904"/>
                <a:gd name="connsiteX12" fmla="*/ 648405 w 1072266"/>
                <a:gd name="connsiteY12" fmla="*/ 766762 h 1288904"/>
                <a:gd name="connsiteX13" fmla="*/ 541249 w 1072266"/>
                <a:gd name="connsiteY13" fmla="*/ 766764 h 1288904"/>
                <a:gd name="connsiteX14" fmla="*/ 429329 w 1072266"/>
                <a:gd name="connsiteY14" fmla="*/ 885825 h 1288904"/>
                <a:gd name="connsiteX15" fmla="*/ 307885 w 1072266"/>
                <a:gd name="connsiteY15" fmla="*/ 885825 h 1288904"/>
                <a:gd name="connsiteX16" fmla="*/ 53092 w 1072266"/>
                <a:gd name="connsiteY16" fmla="*/ 785812 h 1288904"/>
                <a:gd name="connsiteX17" fmla="*/ 88810 w 1072266"/>
                <a:gd name="connsiteY17" fmla="*/ 657225 h 1288904"/>
                <a:gd name="connsiteX18" fmla="*/ 276929 w 1072266"/>
                <a:gd name="connsiteY18" fmla="*/ 728663 h 1288904"/>
                <a:gd name="connsiteX19" fmla="*/ 392023 w 1072266"/>
                <a:gd name="connsiteY19" fmla="*/ 710407 h 1288904"/>
                <a:gd name="connsiteX20" fmla="*/ 699204 w 1072266"/>
                <a:gd name="connsiteY20"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622210 w 1072266"/>
                <a:gd name="connsiteY4" fmla="*/ 38100 h 1288904"/>
                <a:gd name="connsiteX5" fmla="*/ 667454 w 1072266"/>
                <a:gd name="connsiteY5" fmla="*/ 0 h 1288904"/>
                <a:gd name="connsiteX6" fmla="*/ 1072266 w 1072266"/>
                <a:gd name="connsiteY6" fmla="*/ 319087 h 1288904"/>
                <a:gd name="connsiteX7" fmla="*/ 1012736 w 1072266"/>
                <a:gd name="connsiteY7" fmla="*/ 426244 h 1288904"/>
                <a:gd name="connsiteX8" fmla="*/ 923834 w 1072266"/>
                <a:gd name="connsiteY8" fmla="*/ 438944 h 1288904"/>
                <a:gd name="connsiteX9" fmla="*/ 784136 w 1072266"/>
                <a:gd name="connsiteY9" fmla="*/ 647700 h 1288904"/>
                <a:gd name="connsiteX10" fmla="*/ 790485 w 1072266"/>
                <a:gd name="connsiteY10" fmla="*/ 750888 h 1288904"/>
                <a:gd name="connsiteX11" fmla="*/ 965111 w 1072266"/>
                <a:gd name="connsiteY11" fmla="*/ 1185864 h 1288904"/>
                <a:gd name="connsiteX12" fmla="*/ 838904 w 1072266"/>
                <a:gd name="connsiteY12" fmla="*/ 1235869 h 1288904"/>
                <a:gd name="connsiteX13" fmla="*/ 648405 w 1072266"/>
                <a:gd name="connsiteY13" fmla="*/ 766762 h 1288904"/>
                <a:gd name="connsiteX14" fmla="*/ 541249 w 1072266"/>
                <a:gd name="connsiteY14" fmla="*/ 766764 h 1288904"/>
                <a:gd name="connsiteX15" fmla="*/ 429329 w 1072266"/>
                <a:gd name="connsiteY15" fmla="*/ 885825 h 1288904"/>
                <a:gd name="connsiteX16" fmla="*/ 307885 w 1072266"/>
                <a:gd name="connsiteY16" fmla="*/ 885825 h 1288904"/>
                <a:gd name="connsiteX17" fmla="*/ 53092 w 1072266"/>
                <a:gd name="connsiteY17" fmla="*/ 785812 h 1288904"/>
                <a:gd name="connsiteX18" fmla="*/ 88810 w 1072266"/>
                <a:gd name="connsiteY18" fmla="*/ 657225 h 1288904"/>
                <a:gd name="connsiteX19" fmla="*/ 276929 w 1072266"/>
                <a:gd name="connsiteY19" fmla="*/ 728663 h 1288904"/>
                <a:gd name="connsiteX20" fmla="*/ 392023 w 1072266"/>
                <a:gd name="connsiteY20" fmla="*/ 710407 h 1288904"/>
                <a:gd name="connsiteX21" fmla="*/ 699204 w 1072266"/>
                <a:gd name="connsiteY21"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07897 w 1072266"/>
                <a:gd name="connsiteY4" fmla="*/ 102394 h 1288904"/>
                <a:gd name="connsiteX5" fmla="*/ 667454 w 1072266"/>
                <a:gd name="connsiteY5" fmla="*/ 0 h 1288904"/>
                <a:gd name="connsiteX6" fmla="*/ 1072266 w 1072266"/>
                <a:gd name="connsiteY6" fmla="*/ 319087 h 1288904"/>
                <a:gd name="connsiteX7" fmla="*/ 1012736 w 1072266"/>
                <a:gd name="connsiteY7" fmla="*/ 426244 h 1288904"/>
                <a:gd name="connsiteX8" fmla="*/ 923834 w 1072266"/>
                <a:gd name="connsiteY8" fmla="*/ 438944 h 1288904"/>
                <a:gd name="connsiteX9" fmla="*/ 784136 w 1072266"/>
                <a:gd name="connsiteY9" fmla="*/ 647700 h 1288904"/>
                <a:gd name="connsiteX10" fmla="*/ 790485 w 1072266"/>
                <a:gd name="connsiteY10" fmla="*/ 750888 h 1288904"/>
                <a:gd name="connsiteX11" fmla="*/ 965111 w 1072266"/>
                <a:gd name="connsiteY11" fmla="*/ 1185864 h 1288904"/>
                <a:gd name="connsiteX12" fmla="*/ 838904 w 1072266"/>
                <a:gd name="connsiteY12" fmla="*/ 1235869 h 1288904"/>
                <a:gd name="connsiteX13" fmla="*/ 648405 w 1072266"/>
                <a:gd name="connsiteY13" fmla="*/ 766762 h 1288904"/>
                <a:gd name="connsiteX14" fmla="*/ 541249 w 1072266"/>
                <a:gd name="connsiteY14" fmla="*/ 766764 h 1288904"/>
                <a:gd name="connsiteX15" fmla="*/ 429329 w 1072266"/>
                <a:gd name="connsiteY15" fmla="*/ 885825 h 1288904"/>
                <a:gd name="connsiteX16" fmla="*/ 307885 w 1072266"/>
                <a:gd name="connsiteY16" fmla="*/ 885825 h 1288904"/>
                <a:gd name="connsiteX17" fmla="*/ 53092 w 1072266"/>
                <a:gd name="connsiteY17" fmla="*/ 785812 h 1288904"/>
                <a:gd name="connsiteX18" fmla="*/ 88810 w 1072266"/>
                <a:gd name="connsiteY18" fmla="*/ 657225 h 1288904"/>
                <a:gd name="connsiteX19" fmla="*/ 276929 w 1072266"/>
                <a:gd name="connsiteY19" fmla="*/ 728663 h 1288904"/>
                <a:gd name="connsiteX20" fmla="*/ 392023 w 1072266"/>
                <a:gd name="connsiteY20" fmla="*/ 710407 h 1288904"/>
                <a:gd name="connsiteX21" fmla="*/ 699204 w 1072266"/>
                <a:gd name="connsiteY21"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15041 w 1072266"/>
                <a:gd name="connsiteY4" fmla="*/ 114300 h 1288904"/>
                <a:gd name="connsiteX5" fmla="*/ 667454 w 1072266"/>
                <a:gd name="connsiteY5" fmla="*/ 0 h 1288904"/>
                <a:gd name="connsiteX6" fmla="*/ 1072266 w 1072266"/>
                <a:gd name="connsiteY6" fmla="*/ 319087 h 1288904"/>
                <a:gd name="connsiteX7" fmla="*/ 1012736 w 1072266"/>
                <a:gd name="connsiteY7" fmla="*/ 426244 h 1288904"/>
                <a:gd name="connsiteX8" fmla="*/ 923834 w 1072266"/>
                <a:gd name="connsiteY8" fmla="*/ 438944 h 1288904"/>
                <a:gd name="connsiteX9" fmla="*/ 784136 w 1072266"/>
                <a:gd name="connsiteY9" fmla="*/ 647700 h 1288904"/>
                <a:gd name="connsiteX10" fmla="*/ 790485 w 1072266"/>
                <a:gd name="connsiteY10" fmla="*/ 750888 h 1288904"/>
                <a:gd name="connsiteX11" fmla="*/ 965111 w 1072266"/>
                <a:gd name="connsiteY11" fmla="*/ 1185864 h 1288904"/>
                <a:gd name="connsiteX12" fmla="*/ 838904 w 1072266"/>
                <a:gd name="connsiteY12" fmla="*/ 1235869 h 1288904"/>
                <a:gd name="connsiteX13" fmla="*/ 648405 w 1072266"/>
                <a:gd name="connsiteY13" fmla="*/ 766762 h 1288904"/>
                <a:gd name="connsiteX14" fmla="*/ 541249 w 1072266"/>
                <a:gd name="connsiteY14" fmla="*/ 766764 h 1288904"/>
                <a:gd name="connsiteX15" fmla="*/ 429329 w 1072266"/>
                <a:gd name="connsiteY15" fmla="*/ 885825 h 1288904"/>
                <a:gd name="connsiteX16" fmla="*/ 307885 w 1072266"/>
                <a:gd name="connsiteY16" fmla="*/ 885825 h 1288904"/>
                <a:gd name="connsiteX17" fmla="*/ 53092 w 1072266"/>
                <a:gd name="connsiteY17" fmla="*/ 785812 h 1288904"/>
                <a:gd name="connsiteX18" fmla="*/ 88810 w 1072266"/>
                <a:gd name="connsiteY18" fmla="*/ 657225 h 1288904"/>
                <a:gd name="connsiteX19" fmla="*/ 276929 w 1072266"/>
                <a:gd name="connsiteY19" fmla="*/ 728663 h 1288904"/>
                <a:gd name="connsiteX20" fmla="*/ 392023 w 1072266"/>
                <a:gd name="connsiteY20" fmla="*/ 710407 h 1288904"/>
                <a:gd name="connsiteX21" fmla="*/ 699204 w 1072266"/>
                <a:gd name="connsiteY21"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15041 w 1072266"/>
                <a:gd name="connsiteY4" fmla="*/ 114300 h 1288904"/>
                <a:gd name="connsiteX5" fmla="*/ 574585 w 1072266"/>
                <a:gd name="connsiteY5" fmla="*/ 38100 h 1288904"/>
                <a:gd name="connsiteX6" fmla="*/ 667454 w 1072266"/>
                <a:gd name="connsiteY6" fmla="*/ 0 h 1288904"/>
                <a:gd name="connsiteX7" fmla="*/ 1072266 w 1072266"/>
                <a:gd name="connsiteY7" fmla="*/ 319087 h 1288904"/>
                <a:gd name="connsiteX8" fmla="*/ 1012736 w 1072266"/>
                <a:gd name="connsiteY8" fmla="*/ 426244 h 1288904"/>
                <a:gd name="connsiteX9" fmla="*/ 923834 w 1072266"/>
                <a:gd name="connsiteY9" fmla="*/ 438944 h 1288904"/>
                <a:gd name="connsiteX10" fmla="*/ 784136 w 1072266"/>
                <a:gd name="connsiteY10" fmla="*/ 647700 h 1288904"/>
                <a:gd name="connsiteX11" fmla="*/ 790485 w 1072266"/>
                <a:gd name="connsiteY11" fmla="*/ 750888 h 1288904"/>
                <a:gd name="connsiteX12" fmla="*/ 965111 w 1072266"/>
                <a:gd name="connsiteY12" fmla="*/ 1185864 h 1288904"/>
                <a:gd name="connsiteX13" fmla="*/ 838904 w 1072266"/>
                <a:gd name="connsiteY13" fmla="*/ 1235869 h 1288904"/>
                <a:gd name="connsiteX14" fmla="*/ 648405 w 1072266"/>
                <a:gd name="connsiteY14" fmla="*/ 766762 h 1288904"/>
                <a:gd name="connsiteX15" fmla="*/ 541249 w 1072266"/>
                <a:gd name="connsiteY15" fmla="*/ 766764 h 1288904"/>
                <a:gd name="connsiteX16" fmla="*/ 429329 w 1072266"/>
                <a:gd name="connsiteY16" fmla="*/ 885825 h 1288904"/>
                <a:gd name="connsiteX17" fmla="*/ 307885 w 1072266"/>
                <a:gd name="connsiteY17" fmla="*/ 885825 h 1288904"/>
                <a:gd name="connsiteX18" fmla="*/ 53092 w 1072266"/>
                <a:gd name="connsiteY18" fmla="*/ 785812 h 1288904"/>
                <a:gd name="connsiteX19" fmla="*/ 88810 w 1072266"/>
                <a:gd name="connsiteY19" fmla="*/ 657225 h 1288904"/>
                <a:gd name="connsiteX20" fmla="*/ 276929 w 1072266"/>
                <a:gd name="connsiteY20" fmla="*/ 728663 h 1288904"/>
                <a:gd name="connsiteX21" fmla="*/ 392023 w 1072266"/>
                <a:gd name="connsiteY21" fmla="*/ 710407 h 1288904"/>
                <a:gd name="connsiteX22" fmla="*/ 699204 w 1072266"/>
                <a:gd name="connsiteY22"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15041 w 1072266"/>
                <a:gd name="connsiteY4" fmla="*/ 114300 h 1288904"/>
                <a:gd name="connsiteX5" fmla="*/ 555535 w 1072266"/>
                <a:gd name="connsiteY5" fmla="*/ 28575 h 1288904"/>
                <a:gd name="connsiteX6" fmla="*/ 667454 w 1072266"/>
                <a:gd name="connsiteY6" fmla="*/ 0 h 1288904"/>
                <a:gd name="connsiteX7" fmla="*/ 1072266 w 1072266"/>
                <a:gd name="connsiteY7" fmla="*/ 319087 h 1288904"/>
                <a:gd name="connsiteX8" fmla="*/ 1012736 w 1072266"/>
                <a:gd name="connsiteY8" fmla="*/ 426244 h 1288904"/>
                <a:gd name="connsiteX9" fmla="*/ 923834 w 1072266"/>
                <a:gd name="connsiteY9" fmla="*/ 438944 h 1288904"/>
                <a:gd name="connsiteX10" fmla="*/ 784136 w 1072266"/>
                <a:gd name="connsiteY10" fmla="*/ 647700 h 1288904"/>
                <a:gd name="connsiteX11" fmla="*/ 790485 w 1072266"/>
                <a:gd name="connsiteY11" fmla="*/ 750888 h 1288904"/>
                <a:gd name="connsiteX12" fmla="*/ 965111 w 1072266"/>
                <a:gd name="connsiteY12" fmla="*/ 1185864 h 1288904"/>
                <a:gd name="connsiteX13" fmla="*/ 838904 w 1072266"/>
                <a:gd name="connsiteY13" fmla="*/ 1235869 h 1288904"/>
                <a:gd name="connsiteX14" fmla="*/ 648405 w 1072266"/>
                <a:gd name="connsiteY14" fmla="*/ 766762 h 1288904"/>
                <a:gd name="connsiteX15" fmla="*/ 541249 w 1072266"/>
                <a:gd name="connsiteY15" fmla="*/ 766764 h 1288904"/>
                <a:gd name="connsiteX16" fmla="*/ 429329 w 1072266"/>
                <a:gd name="connsiteY16" fmla="*/ 885825 h 1288904"/>
                <a:gd name="connsiteX17" fmla="*/ 307885 w 1072266"/>
                <a:gd name="connsiteY17" fmla="*/ 885825 h 1288904"/>
                <a:gd name="connsiteX18" fmla="*/ 53092 w 1072266"/>
                <a:gd name="connsiteY18" fmla="*/ 785812 h 1288904"/>
                <a:gd name="connsiteX19" fmla="*/ 88810 w 1072266"/>
                <a:gd name="connsiteY19" fmla="*/ 657225 h 1288904"/>
                <a:gd name="connsiteX20" fmla="*/ 276929 w 1072266"/>
                <a:gd name="connsiteY20" fmla="*/ 728663 h 1288904"/>
                <a:gd name="connsiteX21" fmla="*/ 392023 w 1072266"/>
                <a:gd name="connsiteY21" fmla="*/ 710407 h 1288904"/>
                <a:gd name="connsiteX22" fmla="*/ 699204 w 1072266"/>
                <a:gd name="connsiteY22" fmla="*/ 257970 h 1288904"/>
                <a:gd name="connsiteX0" fmla="*/ 699204 w 1072266"/>
                <a:gd name="connsiteY0" fmla="*/ 257970 h 1288904"/>
                <a:gd name="connsiteX1" fmla="*/ 696029 w 1072266"/>
                <a:gd name="connsiteY1" fmla="*/ 190500 h 1288904"/>
                <a:gd name="connsiteX2" fmla="*/ 641260 w 1072266"/>
                <a:gd name="connsiteY2" fmla="*/ 154781 h 1288904"/>
                <a:gd name="connsiteX3" fmla="*/ 448379 w 1072266"/>
                <a:gd name="connsiteY3" fmla="*/ 228600 h 1288904"/>
                <a:gd name="connsiteX4" fmla="*/ 415041 w 1072266"/>
                <a:gd name="connsiteY4" fmla="*/ 114300 h 1288904"/>
                <a:gd name="connsiteX5" fmla="*/ 555535 w 1072266"/>
                <a:gd name="connsiteY5" fmla="*/ 28575 h 1288904"/>
                <a:gd name="connsiteX6" fmla="*/ 667454 w 1072266"/>
                <a:gd name="connsiteY6" fmla="*/ 0 h 1288904"/>
                <a:gd name="connsiteX7" fmla="*/ 1072266 w 1072266"/>
                <a:gd name="connsiteY7" fmla="*/ 319087 h 1288904"/>
                <a:gd name="connsiteX8" fmla="*/ 1012736 w 1072266"/>
                <a:gd name="connsiteY8" fmla="*/ 426244 h 1288904"/>
                <a:gd name="connsiteX9" fmla="*/ 923834 w 1072266"/>
                <a:gd name="connsiteY9" fmla="*/ 438944 h 1288904"/>
                <a:gd name="connsiteX10" fmla="*/ 784136 w 1072266"/>
                <a:gd name="connsiteY10" fmla="*/ 647700 h 1288904"/>
                <a:gd name="connsiteX11" fmla="*/ 790485 w 1072266"/>
                <a:gd name="connsiteY11" fmla="*/ 750888 h 1288904"/>
                <a:gd name="connsiteX12" fmla="*/ 965111 w 1072266"/>
                <a:gd name="connsiteY12" fmla="*/ 1185864 h 1288904"/>
                <a:gd name="connsiteX13" fmla="*/ 838904 w 1072266"/>
                <a:gd name="connsiteY13" fmla="*/ 1235869 h 1288904"/>
                <a:gd name="connsiteX14" fmla="*/ 648405 w 1072266"/>
                <a:gd name="connsiteY14" fmla="*/ 766762 h 1288904"/>
                <a:gd name="connsiteX15" fmla="*/ 541249 w 1072266"/>
                <a:gd name="connsiteY15" fmla="*/ 766764 h 1288904"/>
                <a:gd name="connsiteX16" fmla="*/ 429329 w 1072266"/>
                <a:gd name="connsiteY16" fmla="*/ 885825 h 1288904"/>
                <a:gd name="connsiteX17" fmla="*/ 307885 w 1072266"/>
                <a:gd name="connsiteY17" fmla="*/ 885825 h 1288904"/>
                <a:gd name="connsiteX18" fmla="*/ 53092 w 1072266"/>
                <a:gd name="connsiteY18" fmla="*/ 785812 h 1288904"/>
                <a:gd name="connsiteX19" fmla="*/ 88810 w 1072266"/>
                <a:gd name="connsiteY19" fmla="*/ 657225 h 1288904"/>
                <a:gd name="connsiteX20" fmla="*/ 276929 w 1072266"/>
                <a:gd name="connsiteY20" fmla="*/ 728663 h 1288904"/>
                <a:gd name="connsiteX21" fmla="*/ 392023 w 1072266"/>
                <a:gd name="connsiteY21" fmla="*/ 710407 h 1288904"/>
                <a:gd name="connsiteX22" fmla="*/ 699204 w 1072266"/>
                <a:gd name="connsiteY22" fmla="*/ 257970 h 1288904"/>
                <a:gd name="connsiteX0" fmla="*/ 699204 w 1072266"/>
                <a:gd name="connsiteY0" fmla="*/ 263812 h 1294746"/>
                <a:gd name="connsiteX1" fmla="*/ 696029 w 1072266"/>
                <a:gd name="connsiteY1" fmla="*/ 196342 h 1294746"/>
                <a:gd name="connsiteX2" fmla="*/ 641260 w 1072266"/>
                <a:gd name="connsiteY2" fmla="*/ 160623 h 1294746"/>
                <a:gd name="connsiteX3" fmla="*/ 448379 w 1072266"/>
                <a:gd name="connsiteY3" fmla="*/ 234442 h 1294746"/>
                <a:gd name="connsiteX4" fmla="*/ 415041 w 1072266"/>
                <a:gd name="connsiteY4" fmla="*/ 120142 h 1294746"/>
                <a:gd name="connsiteX5" fmla="*/ 555535 w 1072266"/>
                <a:gd name="connsiteY5" fmla="*/ 34417 h 1294746"/>
                <a:gd name="connsiteX6" fmla="*/ 667454 w 1072266"/>
                <a:gd name="connsiteY6" fmla="*/ 5842 h 1294746"/>
                <a:gd name="connsiteX7" fmla="*/ 1072266 w 1072266"/>
                <a:gd name="connsiteY7" fmla="*/ 324929 h 1294746"/>
                <a:gd name="connsiteX8" fmla="*/ 1012736 w 1072266"/>
                <a:gd name="connsiteY8" fmla="*/ 432086 h 1294746"/>
                <a:gd name="connsiteX9" fmla="*/ 923834 w 1072266"/>
                <a:gd name="connsiteY9" fmla="*/ 444786 h 1294746"/>
                <a:gd name="connsiteX10" fmla="*/ 784136 w 1072266"/>
                <a:gd name="connsiteY10" fmla="*/ 653542 h 1294746"/>
                <a:gd name="connsiteX11" fmla="*/ 790485 w 1072266"/>
                <a:gd name="connsiteY11" fmla="*/ 756730 h 1294746"/>
                <a:gd name="connsiteX12" fmla="*/ 965111 w 1072266"/>
                <a:gd name="connsiteY12" fmla="*/ 1191706 h 1294746"/>
                <a:gd name="connsiteX13" fmla="*/ 838904 w 1072266"/>
                <a:gd name="connsiteY13" fmla="*/ 1241711 h 1294746"/>
                <a:gd name="connsiteX14" fmla="*/ 648405 w 1072266"/>
                <a:gd name="connsiteY14" fmla="*/ 772604 h 1294746"/>
                <a:gd name="connsiteX15" fmla="*/ 541249 w 1072266"/>
                <a:gd name="connsiteY15" fmla="*/ 772606 h 1294746"/>
                <a:gd name="connsiteX16" fmla="*/ 429329 w 1072266"/>
                <a:gd name="connsiteY16" fmla="*/ 891667 h 1294746"/>
                <a:gd name="connsiteX17" fmla="*/ 307885 w 1072266"/>
                <a:gd name="connsiteY17" fmla="*/ 891667 h 1294746"/>
                <a:gd name="connsiteX18" fmla="*/ 53092 w 1072266"/>
                <a:gd name="connsiteY18" fmla="*/ 791654 h 1294746"/>
                <a:gd name="connsiteX19" fmla="*/ 88810 w 1072266"/>
                <a:gd name="connsiteY19" fmla="*/ 663067 h 1294746"/>
                <a:gd name="connsiteX20" fmla="*/ 276929 w 1072266"/>
                <a:gd name="connsiteY20" fmla="*/ 734505 h 1294746"/>
                <a:gd name="connsiteX21" fmla="*/ 392023 w 1072266"/>
                <a:gd name="connsiteY21" fmla="*/ 716249 h 1294746"/>
                <a:gd name="connsiteX22" fmla="*/ 699204 w 1072266"/>
                <a:gd name="connsiteY22" fmla="*/ 263812 h 1294746"/>
                <a:gd name="connsiteX0" fmla="*/ 699204 w 1072266"/>
                <a:gd name="connsiteY0" fmla="*/ 263351 h 1294285"/>
                <a:gd name="connsiteX1" fmla="*/ 696029 w 1072266"/>
                <a:gd name="connsiteY1" fmla="*/ 195881 h 1294285"/>
                <a:gd name="connsiteX2" fmla="*/ 641260 w 1072266"/>
                <a:gd name="connsiteY2" fmla="*/ 160162 h 1294285"/>
                <a:gd name="connsiteX3" fmla="*/ 448379 w 1072266"/>
                <a:gd name="connsiteY3" fmla="*/ 233981 h 1294285"/>
                <a:gd name="connsiteX4" fmla="*/ 415041 w 1072266"/>
                <a:gd name="connsiteY4" fmla="*/ 119681 h 1294285"/>
                <a:gd name="connsiteX5" fmla="*/ 555535 w 1072266"/>
                <a:gd name="connsiteY5" fmla="*/ 33956 h 1294285"/>
                <a:gd name="connsiteX6" fmla="*/ 667454 w 1072266"/>
                <a:gd name="connsiteY6" fmla="*/ 5381 h 1294285"/>
                <a:gd name="connsiteX7" fmla="*/ 1072266 w 1072266"/>
                <a:gd name="connsiteY7" fmla="*/ 324468 h 1294285"/>
                <a:gd name="connsiteX8" fmla="*/ 1012736 w 1072266"/>
                <a:gd name="connsiteY8" fmla="*/ 431625 h 1294285"/>
                <a:gd name="connsiteX9" fmla="*/ 923834 w 1072266"/>
                <a:gd name="connsiteY9" fmla="*/ 444325 h 1294285"/>
                <a:gd name="connsiteX10" fmla="*/ 784136 w 1072266"/>
                <a:gd name="connsiteY10" fmla="*/ 653081 h 1294285"/>
                <a:gd name="connsiteX11" fmla="*/ 790485 w 1072266"/>
                <a:gd name="connsiteY11" fmla="*/ 756269 h 1294285"/>
                <a:gd name="connsiteX12" fmla="*/ 965111 w 1072266"/>
                <a:gd name="connsiteY12" fmla="*/ 1191245 h 1294285"/>
                <a:gd name="connsiteX13" fmla="*/ 838904 w 1072266"/>
                <a:gd name="connsiteY13" fmla="*/ 1241250 h 1294285"/>
                <a:gd name="connsiteX14" fmla="*/ 648405 w 1072266"/>
                <a:gd name="connsiteY14" fmla="*/ 772143 h 1294285"/>
                <a:gd name="connsiteX15" fmla="*/ 541249 w 1072266"/>
                <a:gd name="connsiteY15" fmla="*/ 772145 h 1294285"/>
                <a:gd name="connsiteX16" fmla="*/ 429329 w 1072266"/>
                <a:gd name="connsiteY16" fmla="*/ 891206 h 1294285"/>
                <a:gd name="connsiteX17" fmla="*/ 307885 w 1072266"/>
                <a:gd name="connsiteY17" fmla="*/ 891206 h 1294285"/>
                <a:gd name="connsiteX18" fmla="*/ 53092 w 1072266"/>
                <a:gd name="connsiteY18" fmla="*/ 791193 h 1294285"/>
                <a:gd name="connsiteX19" fmla="*/ 88810 w 1072266"/>
                <a:gd name="connsiteY19" fmla="*/ 662606 h 1294285"/>
                <a:gd name="connsiteX20" fmla="*/ 276929 w 1072266"/>
                <a:gd name="connsiteY20" fmla="*/ 734044 h 1294285"/>
                <a:gd name="connsiteX21" fmla="*/ 392023 w 1072266"/>
                <a:gd name="connsiteY21" fmla="*/ 715788 h 1294285"/>
                <a:gd name="connsiteX22" fmla="*/ 699204 w 1072266"/>
                <a:gd name="connsiteY22" fmla="*/ 263351 h 1294285"/>
                <a:gd name="connsiteX0" fmla="*/ 699204 w 1072266"/>
                <a:gd name="connsiteY0" fmla="*/ 254999 h 1285933"/>
                <a:gd name="connsiteX1" fmla="*/ 696029 w 1072266"/>
                <a:gd name="connsiteY1" fmla="*/ 187529 h 1285933"/>
                <a:gd name="connsiteX2" fmla="*/ 641260 w 1072266"/>
                <a:gd name="connsiteY2" fmla="*/ 151810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12736 w 1072266"/>
                <a:gd name="connsiteY8" fmla="*/ 423273 h 1285933"/>
                <a:gd name="connsiteX9" fmla="*/ 923834 w 1072266"/>
                <a:gd name="connsiteY9" fmla="*/ 435973 h 1285933"/>
                <a:gd name="connsiteX10" fmla="*/ 784136 w 1072266"/>
                <a:gd name="connsiteY10" fmla="*/ 644729 h 1285933"/>
                <a:gd name="connsiteX11" fmla="*/ 790485 w 1072266"/>
                <a:gd name="connsiteY11" fmla="*/ 747917 h 1285933"/>
                <a:gd name="connsiteX12" fmla="*/ 965111 w 1072266"/>
                <a:gd name="connsiteY12" fmla="*/ 1182893 h 1285933"/>
                <a:gd name="connsiteX13" fmla="*/ 838904 w 1072266"/>
                <a:gd name="connsiteY13" fmla="*/ 1232898 h 1285933"/>
                <a:gd name="connsiteX14" fmla="*/ 648405 w 1072266"/>
                <a:gd name="connsiteY14" fmla="*/ 763791 h 1285933"/>
                <a:gd name="connsiteX15" fmla="*/ 541249 w 1072266"/>
                <a:gd name="connsiteY15" fmla="*/ 763793 h 1285933"/>
                <a:gd name="connsiteX16" fmla="*/ 429329 w 1072266"/>
                <a:gd name="connsiteY16" fmla="*/ 882854 h 1285933"/>
                <a:gd name="connsiteX17" fmla="*/ 307885 w 1072266"/>
                <a:gd name="connsiteY17" fmla="*/ 882854 h 1285933"/>
                <a:gd name="connsiteX18" fmla="*/ 53092 w 1072266"/>
                <a:gd name="connsiteY18" fmla="*/ 782841 h 1285933"/>
                <a:gd name="connsiteX19" fmla="*/ 88810 w 1072266"/>
                <a:gd name="connsiteY19" fmla="*/ 654254 h 1285933"/>
                <a:gd name="connsiteX20" fmla="*/ 276929 w 1072266"/>
                <a:gd name="connsiteY20" fmla="*/ 725692 h 1285933"/>
                <a:gd name="connsiteX21" fmla="*/ 392023 w 1072266"/>
                <a:gd name="connsiteY21" fmla="*/ 707436 h 1285933"/>
                <a:gd name="connsiteX22" fmla="*/ 699204 w 1072266"/>
                <a:gd name="connsiteY22" fmla="*/ 254999 h 1285933"/>
                <a:gd name="connsiteX0" fmla="*/ 699204 w 1072266"/>
                <a:gd name="connsiteY0" fmla="*/ 254999 h 1285933"/>
                <a:gd name="connsiteX1" fmla="*/ 696029 w 1072266"/>
                <a:gd name="connsiteY1" fmla="*/ 187529 h 1285933"/>
                <a:gd name="connsiteX2" fmla="*/ 607923 w 1072266"/>
                <a:gd name="connsiteY2" fmla="*/ 147047 h 1285933"/>
                <a:gd name="connsiteX3" fmla="*/ 448379 w 1072266"/>
                <a:gd name="connsiteY3" fmla="*/ 225629 h 1285933"/>
                <a:gd name="connsiteX4" fmla="*/ 415041 w 1072266"/>
                <a:gd name="connsiteY4" fmla="*/ 111329 h 1285933"/>
                <a:gd name="connsiteX5" fmla="*/ 555535 w 1072266"/>
                <a:gd name="connsiteY5" fmla="*/ 25604 h 1285933"/>
                <a:gd name="connsiteX6" fmla="*/ 681741 w 1072266"/>
                <a:gd name="connsiteY6" fmla="*/ 8935 h 1285933"/>
                <a:gd name="connsiteX7" fmla="*/ 1072266 w 1072266"/>
                <a:gd name="connsiteY7" fmla="*/ 316116 h 1285933"/>
                <a:gd name="connsiteX8" fmla="*/ 1043691 w 1072266"/>
                <a:gd name="connsiteY8" fmla="*/ 368504 h 1285933"/>
                <a:gd name="connsiteX9" fmla="*/ 1012736 w 1072266"/>
                <a:gd name="connsiteY9" fmla="*/ 423273 h 1285933"/>
                <a:gd name="connsiteX10" fmla="*/ 923834 w 1072266"/>
                <a:gd name="connsiteY10" fmla="*/ 435973 h 1285933"/>
                <a:gd name="connsiteX11" fmla="*/ 784136 w 1072266"/>
                <a:gd name="connsiteY11" fmla="*/ 644729 h 1285933"/>
                <a:gd name="connsiteX12" fmla="*/ 790485 w 1072266"/>
                <a:gd name="connsiteY12" fmla="*/ 747917 h 1285933"/>
                <a:gd name="connsiteX13" fmla="*/ 965111 w 1072266"/>
                <a:gd name="connsiteY13" fmla="*/ 1182893 h 1285933"/>
                <a:gd name="connsiteX14" fmla="*/ 838904 w 1072266"/>
                <a:gd name="connsiteY14" fmla="*/ 1232898 h 1285933"/>
                <a:gd name="connsiteX15" fmla="*/ 648405 w 1072266"/>
                <a:gd name="connsiteY15" fmla="*/ 763791 h 1285933"/>
                <a:gd name="connsiteX16" fmla="*/ 541249 w 1072266"/>
                <a:gd name="connsiteY16" fmla="*/ 763793 h 1285933"/>
                <a:gd name="connsiteX17" fmla="*/ 429329 w 1072266"/>
                <a:gd name="connsiteY17" fmla="*/ 882854 h 1285933"/>
                <a:gd name="connsiteX18" fmla="*/ 307885 w 1072266"/>
                <a:gd name="connsiteY18" fmla="*/ 882854 h 1285933"/>
                <a:gd name="connsiteX19" fmla="*/ 53092 w 1072266"/>
                <a:gd name="connsiteY19" fmla="*/ 782841 h 1285933"/>
                <a:gd name="connsiteX20" fmla="*/ 88810 w 1072266"/>
                <a:gd name="connsiteY20" fmla="*/ 654254 h 1285933"/>
                <a:gd name="connsiteX21" fmla="*/ 276929 w 1072266"/>
                <a:gd name="connsiteY21" fmla="*/ 725692 h 1285933"/>
                <a:gd name="connsiteX22" fmla="*/ 392023 w 1072266"/>
                <a:gd name="connsiteY22" fmla="*/ 707436 h 1285933"/>
                <a:gd name="connsiteX23" fmla="*/ 699204 w 1072266"/>
                <a:gd name="connsiteY23" fmla="*/ 254999 h 1285933"/>
                <a:gd name="connsiteX0" fmla="*/ 699204 w 1124654"/>
                <a:gd name="connsiteY0" fmla="*/ 254999 h 1285933"/>
                <a:gd name="connsiteX1" fmla="*/ 696029 w 1124654"/>
                <a:gd name="connsiteY1" fmla="*/ 187529 h 1285933"/>
                <a:gd name="connsiteX2" fmla="*/ 607923 w 1124654"/>
                <a:gd name="connsiteY2" fmla="*/ 147047 h 1285933"/>
                <a:gd name="connsiteX3" fmla="*/ 448379 w 1124654"/>
                <a:gd name="connsiteY3" fmla="*/ 225629 h 1285933"/>
                <a:gd name="connsiteX4" fmla="*/ 415041 w 1124654"/>
                <a:gd name="connsiteY4" fmla="*/ 111329 h 1285933"/>
                <a:gd name="connsiteX5" fmla="*/ 555535 w 1124654"/>
                <a:gd name="connsiteY5" fmla="*/ 25604 h 1285933"/>
                <a:gd name="connsiteX6" fmla="*/ 681741 w 1124654"/>
                <a:gd name="connsiteY6" fmla="*/ 8935 h 1285933"/>
                <a:gd name="connsiteX7" fmla="*/ 1072266 w 1124654"/>
                <a:gd name="connsiteY7" fmla="*/ 316116 h 1285933"/>
                <a:gd name="connsiteX8" fmla="*/ 1124654 w 1124654"/>
                <a:gd name="connsiteY8" fmla="*/ 468516 h 1285933"/>
                <a:gd name="connsiteX9" fmla="*/ 1012736 w 1124654"/>
                <a:gd name="connsiteY9" fmla="*/ 423273 h 1285933"/>
                <a:gd name="connsiteX10" fmla="*/ 923834 w 1124654"/>
                <a:gd name="connsiteY10" fmla="*/ 435973 h 1285933"/>
                <a:gd name="connsiteX11" fmla="*/ 784136 w 1124654"/>
                <a:gd name="connsiteY11" fmla="*/ 644729 h 1285933"/>
                <a:gd name="connsiteX12" fmla="*/ 790485 w 1124654"/>
                <a:gd name="connsiteY12" fmla="*/ 747917 h 1285933"/>
                <a:gd name="connsiteX13" fmla="*/ 965111 w 1124654"/>
                <a:gd name="connsiteY13" fmla="*/ 1182893 h 1285933"/>
                <a:gd name="connsiteX14" fmla="*/ 838904 w 1124654"/>
                <a:gd name="connsiteY14" fmla="*/ 1232898 h 1285933"/>
                <a:gd name="connsiteX15" fmla="*/ 648405 w 1124654"/>
                <a:gd name="connsiteY15" fmla="*/ 763791 h 1285933"/>
                <a:gd name="connsiteX16" fmla="*/ 541249 w 1124654"/>
                <a:gd name="connsiteY16" fmla="*/ 763793 h 1285933"/>
                <a:gd name="connsiteX17" fmla="*/ 429329 w 1124654"/>
                <a:gd name="connsiteY17" fmla="*/ 882854 h 1285933"/>
                <a:gd name="connsiteX18" fmla="*/ 307885 w 1124654"/>
                <a:gd name="connsiteY18" fmla="*/ 882854 h 1285933"/>
                <a:gd name="connsiteX19" fmla="*/ 53092 w 1124654"/>
                <a:gd name="connsiteY19" fmla="*/ 782841 h 1285933"/>
                <a:gd name="connsiteX20" fmla="*/ 88810 w 1124654"/>
                <a:gd name="connsiteY20" fmla="*/ 654254 h 1285933"/>
                <a:gd name="connsiteX21" fmla="*/ 276929 w 1124654"/>
                <a:gd name="connsiteY21" fmla="*/ 725692 h 1285933"/>
                <a:gd name="connsiteX22" fmla="*/ 392023 w 1124654"/>
                <a:gd name="connsiteY22" fmla="*/ 707436 h 1285933"/>
                <a:gd name="connsiteX23" fmla="*/ 699204 w 1124654"/>
                <a:gd name="connsiteY23" fmla="*/ 254999 h 1285933"/>
                <a:gd name="connsiteX0" fmla="*/ 699204 w 1124654"/>
                <a:gd name="connsiteY0" fmla="*/ 254999 h 1285933"/>
                <a:gd name="connsiteX1" fmla="*/ 696029 w 1124654"/>
                <a:gd name="connsiteY1" fmla="*/ 187529 h 1285933"/>
                <a:gd name="connsiteX2" fmla="*/ 607923 w 1124654"/>
                <a:gd name="connsiteY2" fmla="*/ 147047 h 1285933"/>
                <a:gd name="connsiteX3" fmla="*/ 448379 w 1124654"/>
                <a:gd name="connsiteY3" fmla="*/ 225629 h 1285933"/>
                <a:gd name="connsiteX4" fmla="*/ 415041 w 1124654"/>
                <a:gd name="connsiteY4" fmla="*/ 111329 h 1285933"/>
                <a:gd name="connsiteX5" fmla="*/ 555535 w 1124654"/>
                <a:gd name="connsiteY5" fmla="*/ 25604 h 1285933"/>
                <a:gd name="connsiteX6" fmla="*/ 681741 w 1124654"/>
                <a:gd name="connsiteY6" fmla="*/ 8935 h 1285933"/>
                <a:gd name="connsiteX7" fmla="*/ 1072266 w 1124654"/>
                <a:gd name="connsiteY7" fmla="*/ 316116 h 1285933"/>
                <a:gd name="connsiteX8" fmla="*/ 1124654 w 1124654"/>
                <a:gd name="connsiteY8" fmla="*/ 468516 h 1285933"/>
                <a:gd name="connsiteX9" fmla="*/ 1012736 w 1124654"/>
                <a:gd name="connsiteY9" fmla="*/ 423273 h 1285933"/>
                <a:gd name="connsiteX10" fmla="*/ 923834 w 1124654"/>
                <a:gd name="connsiteY10" fmla="*/ 435973 h 1285933"/>
                <a:gd name="connsiteX11" fmla="*/ 784136 w 1124654"/>
                <a:gd name="connsiteY11" fmla="*/ 644729 h 1285933"/>
                <a:gd name="connsiteX12" fmla="*/ 790485 w 1124654"/>
                <a:gd name="connsiteY12" fmla="*/ 747917 h 1285933"/>
                <a:gd name="connsiteX13" fmla="*/ 965111 w 1124654"/>
                <a:gd name="connsiteY13" fmla="*/ 1182893 h 1285933"/>
                <a:gd name="connsiteX14" fmla="*/ 838904 w 1124654"/>
                <a:gd name="connsiteY14" fmla="*/ 1232898 h 1285933"/>
                <a:gd name="connsiteX15" fmla="*/ 648405 w 1124654"/>
                <a:gd name="connsiteY15" fmla="*/ 763791 h 1285933"/>
                <a:gd name="connsiteX16" fmla="*/ 541249 w 1124654"/>
                <a:gd name="connsiteY16" fmla="*/ 763793 h 1285933"/>
                <a:gd name="connsiteX17" fmla="*/ 429329 w 1124654"/>
                <a:gd name="connsiteY17" fmla="*/ 882854 h 1285933"/>
                <a:gd name="connsiteX18" fmla="*/ 307885 w 1124654"/>
                <a:gd name="connsiteY18" fmla="*/ 882854 h 1285933"/>
                <a:gd name="connsiteX19" fmla="*/ 53092 w 1124654"/>
                <a:gd name="connsiteY19" fmla="*/ 782841 h 1285933"/>
                <a:gd name="connsiteX20" fmla="*/ 88810 w 1124654"/>
                <a:gd name="connsiteY20" fmla="*/ 654254 h 1285933"/>
                <a:gd name="connsiteX21" fmla="*/ 276929 w 1124654"/>
                <a:gd name="connsiteY21" fmla="*/ 725692 h 1285933"/>
                <a:gd name="connsiteX22" fmla="*/ 392023 w 1124654"/>
                <a:gd name="connsiteY22" fmla="*/ 707436 h 1285933"/>
                <a:gd name="connsiteX23" fmla="*/ 699204 w 1124654"/>
                <a:gd name="connsiteY23" fmla="*/ 254999 h 1285933"/>
                <a:gd name="connsiteX0" fmla="*/ 699204 w 1124654"/>
                <a:gd name="connsiteY0" fmla="*/ 254999 h 1285933"/>
                <a:gd name="connsiteX1" fmla="*/ 696029 w 1124654"/>
                <a:gd name="connsiteY1" fmla="*/ 187529 h 1285933"/>
                <a:gd name="connsiteX2" fmla="*/ 607923 w 1124654"/>
                <a:gd name="connsiteY2" fmla="*/ 147047 h 1285933"/>
                <a:gd name="connsiteX3" fmla="*/ 448379 w 1124654"/>
                <a:gd name="connsiteY3" fmla="*/ 225629 h 1285933"/>
                <a:gd name="connsiteX4" fmla="*/ 415041 w 1124654"/>
                <a:gd name="connsiteY4" fmla="*/ 111329 h 1285933"/>
                <a:gd name="connsiteX5" fmla="*/ 555535 w 1124654"/>
                <a:gd name="connsiteY5" fmla="*/ 25604 h 1285933"/>
                <a:gd name="connsiteX6" fmla="*/ 681741 w 1124654"/>
                <a:gd name="connsiteY6" fmla="*/ 8935 h 1285933"/>
                <a:gd name="connsiteX7" fmla="*/ 1072266 w 1124654"/>
                <a:gd name="connsiteY7" fmla="*/ 316116 h 1285933"/>
                <a:gd name="connsiteX8" fmla="*/ 1124654 w 1124654"/>
                <a:gd name="connsiteY8" fmla="*/ 468516 h 1285933"/>
                <a:gd name="connsiteX9" fmla="*/ 1012736 w 1124654"/>
                <a:gd name="connsiteY9" fmla="*/ 423273 h 1285933"/>
                <a:gd name="connsiteX10" fmla="*/ 923834 w 1124654"/>
                <a:gd name="connsiteY10" fmla="*/ 435973 h 1285933"/>
                <a:gd name="connsiteX11" fmla="*/ 784136 w 1124654"/>
                <a:gd name="connsiteY11" fmla="*/ 644729 h 1285933"/>
                <a:gd name="connsiteX12" fmla="*/ 790485 w 1124654"/>
                <a:gd name="connsiteY12" fmla="*/ 747917 h 1285933"/>
                <a:gd name="connsiteX13" fmla="*/ 965111 w 1124654"/>
                <a:gd name="connsiteY13" fmla="*/ 1182893 h 1285933"/>
                <a:gd name="connsiteX14" fmla="*/ 838904 w 1124654"/>
                <a:gd name="connsiteY14" fmla="*/ 1232898 h 1285933"/>
                <a:gd name="connsiteX15" fmla="*/ 648405 w 1124654"/>
                <a:gd name="connsiteY15" fmla="*/ 763791 h 1285933"/>
                <a:gd name="connsiteX16" fmla="*/ 541249 w 1124654"/>
                <a:gd name="connsiteY16" fmla="*/ 763793 h 1285933"/>
                <a:gd name="connsiteX17" fmla="*/ 429329 w 1124654"/>
                <a:gd name="connsiteY17" fmla="*/ 882854 h 1285933"/>
                <a:gd name="connsiteX18" fmla="*/ 307885 w 1124654"/>
                <a:gd name="connsiteY18" fmla="*/ 882854 h 1285933"/>
                <a:gd name="connsiteX19" fmla="*/ 53092 w 1124654"/>
                <a:gd name="connsiteY19" fmla="*/ 782841 h 1285933"/>
                <a:gd name="connsiteX20" fmla="*/ 88810 w 1124654"/>
                <a:gd name="connsiteY20" fmla="*/ 654254 h 1285933"/>
                <a:gd name="connsiteX21" fmla="*/ 276929 w 1124654"/>
                <a:gd name="connsiteY21" fmla="*/ 725692 h 1285933"/>
                <a:gd name="connsiteX22" fmla="*/ 392023 w 1124654"/>
                <a:gd name="connsiteY22" fmla="*/ 707436 h 1285933"/>
                <a:gd name="connsiteX23" fmla="*/ 699204 w 1124654"/>
                <a:gd name="connsiteY23" fmla="*/ 254999 h 1285933"/>
                <a:gd name="connsiteX0" fmla="*/ 699204 w 1124654"/>
                <a:gd name="connsiteY0" fmla="*/ 254999 h 1285933"/>
                <a:gd name="connsiteX1" fmla="*/ 696029 w 1124654"/>
                <a:gd name="connsiteY1" fmla="*/ 187529 h 1285933"/>
                <a:gd name="connsiteX2" fmla="*/ 607923 w 1124654"/>
                <a:gd name="connsiteY2" fmla="*/ 147047 h 1285933"/>
                <a:gd name="connsiteX3" fmla="*/ 448379 w 1124654"/>
                <a:gd name="connsiteY3" fmla="*/ 225629 h 1285933"/>
                <a:gd name="connsiteX4" fmla="*/ 415041 w 1124654"/>
                <a:gd name="connsiteY4" fmla="*/ 111329 h 1285933"/>
                <a:gd name="connsiteX5" fmla="*/ 555535 w 1124654"/>
                <a:gd name="connsiteY5" fmla="*/ 25604 h 1285933"/>
                <a:gd name="connsiteX6" fmla="*/ 681741 w 1124654"/>
                <a:gd name="connsiteY6" fmla="*/ 8935 h 1285933"/>
                <a:gd name="connsiteX7" fmla="*/ 1072266 w 1124654"/>
                <a:gd name="connsiteY7" fmla="*/ 316116 h 1285933"/>
                <a:gd name="connsiteX8" fmla="*/ 1096079 w 1124654"/>
                <a:gd name="connsiteY8" fmla="*/ 375648 h 1285933"/>
                <a:gd name="connsiteX9" fmla="*/ 1124654 w 1124654"/>
                <a:gd name="connsiteY9" fmla="*/ 468516 h 1285933"/>
                <a:gd name="connsiteX10" fmla="*/ 1012736 w 1124654"/>
                <a:gd name="connsiteY10" fmla="*/ 423273 h 1285933"/>
                <a:gd name="connsiteX11" fmla="*/ 923834 w 1124654"/>
                <a:gd name="connsiteY11" fmla="*/ 435973 h 1285933"/>
                <a:gd name="connsiteX12" fmla="*/ 784136 w 1124654"/>
                <a:gd name="connsiteY12" fmla="*/ 644729 h 1285933"/>
                <a:gd name="connsiteX13" fmla="*/ 790485 w 1124654"/>
                <a:gd name="connsiteY13" fmla="*/ 747917 h 1285933"/>
                <a:gd name="connsiteX14" fmla="*/ 965111 w 1124654"/>
                <a:gd name="connsiteY14" fmla="*/ 1182893 h 1285933"/>
                <a:gd name="connsiteX15" fmla="*/ 838904 w 1124654"/>
                <a:gd name="connsiteY15" fmla="*/ 1232898 h 1285933"/>
                <a:gd name="connsiteX16" fmla="*/ 648405 w 1124654"/>
                <a:gd name="connsiteY16" fmla="*/ 763791 h 1285933"/>
                <a:gd name="connsiteX17" fmla="*/ 541249 w 1124654"/>
                <a:gd name="connsiteY17" fmla="*/ 763793 h 1285933"/>
                <a:gd name="connsiteX18" fmla="*/ 429329 w 1124654"/>
                <a:gd name="connsiteY18" fmla="*/ 882854 h 1285933"/>
                <a:gd name="connsiteX19" fmla="*/ 307885 w 1124654"/>
                <a:gd name="connsiteY19" fmla="*/ 882854 h 1285933"/>
                <a:gd name="connsiteX20" fmla="*/ 53092 w 1124654"/>
                <a:gd name="connsiteY20" fmla="*/ 782841 h 1285933"/>
                <a:gd name="connsiteX21" fmla="*/ 88810 w 1124654"/>
                <a:gd name="connsiteY21" fmla="*/ 654254 h 1285933"/>
                <a:gd name="connsiteX22" fmla="*/ 276929 w 1124654"/>
                <a:gd name="connsiteY22" fmla="*/ 725692 h 1285933"/>
                <a:gd name="connsiteX23" fmla="*/ 392023 w 1124654"/>
                <a:gd name="connsiteY23" fmla="*/ 707436 h 1285933"/>
                <a:gd name="connsiteX24" fmla="*/ 699204 w 1124654"/>
                <a:gd name="connsiteY24" fmla="*/ 254999 h 1285933"/>
                <a:gd name="connsiteX0" fmla="*/ 699204 w 1162754"/>
                <a:gd name="connsiteY0" fmla="*/ 254999 h 1285933"/>
                <a:gd name="connsiteX1" fmla="*/ 696029 w 1162754"/>
                <a:gd name="connsiteY1" fmla="*/ 187529 h 1285933"/>
                <a:gd name="connsiteX2" fmla="*/ 607923 w 1162754"/>
                <a:gd name="connsiteY2" fmla="*/ 147047 h 1285933"/>
                <a:gd name="connsiteX3" fmla="*/ 448379 w 1162754"/>
                <a:gd name="connsiteY3" fmla="*/ 225629 h 1285933"/>
                <a:gd name="connsiteX4" fmla="*/ 415041 w 1162754"/>
                <a:gd name="connsiteY4" fmla="*/ 111329 h 1285933"/>
                <a:gd name="connsiteX5" fmla="*/ 555535 w 1162754"/>
                <a:gd name="connsiteY5" fmla="*/ 25604 h 1285933"/>
                <a:gd name="connsiteX6" fmla="*/ 681741 w 1162754"/>
                <a:gd name="connsiteY6" fmla="*/ 8935 h 1285933"/>
                <a:gd name="connsiteX7" fmla="*/ 1072266 w 1162754"/>
                <a:gd name="connsiteY7" fmla="*/ 316116 h 1285933"/>
                <a:gd name="connsiteX8" fmla="*/ 1162754 w 1162754"/>
                <a:gd name="connsiteY8" fmla="*/ 325641 h 1285933"/>
                <a:gd name="connsiteX9" fmla="*/ 1124654 w 1162754"/>
                <a:gd name="connsiteY9" fmla="*/ 468516 h 1285933"/>
                <a:gd name="connsiteX10" fmla="*/ 1012736 w 1162754"/>
                <a:gd name="connsiteY10" fmla="*/ 423273 h 1285933"/>
                <a:gd name="connsiteX11" fmla="*/ 923834 w 1162754"/>
                <a:gd name="connsiteY11" fmla="*/ 435973 h 1285933"/>
                <a:gd name="connsiteX12" fmla="*/ 784136 w 1162754"/>
                <a:gd name="connsiteY12" fmla="*/ 644729 h 1285933"/>
                <a:gd name="connsiteX13" fmla="*/ 790485 w 1162754"/>
                <a:gd name="connsiteY13" fmla="*/ 747917 h 1285933"/>
                <a:gd name="connsiteX14" fmla="*/ 965111 w 1162754"/>
                <a:gd name="connsiteY14" fmla="*/ 1182893 h 1285933"/>
                <a:gd name="connsiteX15" fmla="*/ 838904 w 1162754"/>
                <a:gd name="connsiteY15" fmla="*/ 1232898 h 1285933"/>
                <a:gd name="connsiteX16" fmla="*/ 648405 w 1162754"/>
                <a:gd name="connsiteY16" fmla="*/ 763791 h 1285933"/>
                <a:gd name="connsiteX17" fmla="*/ 541249 w 1162754"/>
                <a:gd name="connsiteY17" fmla="*/ 763793 h 1285933"/>
                <a:gd name="connsiteX18" fmla="*/ 429329 w 1162754"/>
                <a:gd name="connsiteY18" fmla="*/ 882854 h 1285933"/>
                <a:gd name="connsiteX19" fmla="*/ 307885 w 1162754"/>
                <a:gd name="connsiteY19" fmla="*/ 882854 h 1285933"/>
                <a:gd name="connsiteX20" fmla="*/ 53092 w 1162754"/>
                <a:gd name="connsiteY20" fmla="*/ 782841 h 1285933"/>
                <a:gd name="connsiteX21" fmla="*/ 88810 w 1162754"/>
                <a:gd name="connsiteY21" fmla="*/ 654254 h 1285933"/>
                <a:gd name="connsiteX22" fmla="*/ 276929 w 1162754"/>
                <a:gd name="connsiteY22" fmla="*/ 725692 h 1285933"/>
                <a:gd name="connsiteX23" fmla="*/ 392023 w 1162754"/>
                <a:gd name="connsiteY23" fmla="*/ 707436 h 1285933"/>
                <a:gd name="connsiteX24" fmla="*/ 699204 w 1162754"/>
                <a:gd name="connsiteY24" fmla="*/ 254999 h 1285933"/>
                <a:gd name="connsiteX0" fmla="*/ 699204 w 1162754"/>
                <a:gd name="connsiteY0" fmla="*/ 254999 h 1285933"/>
                <a:gd name="connsiteX1" fmla="*/ 696029 w 1162754"/>
                <a:gd name="connsiteY1" fmla="*/ 187529 h 1285933"/>
                <a:gd name="connsiteX2" fmla="*/ 607923 w 1162754"/>
                <a:gd name="connsiteY2" fmla="*/ 147047 h 1285933"/>
                <a:gd name="connsiteX3" fmla="*/ 448379 w 1162754"/>
                <a:gd name="connsiteY3" fmla="*/ 225629 h 1285933"/>
                <a:gd name="connsiteX4" fmla="*/ 415041 w 1162754"/>
                <a:gd name="connsiteY4" fmla="*/ 111329 h 1285933"/>
                <a:gd name="connsiteX5" fmla="*/ 555535 w 1162754"/>
                <a:gd name="connsiteY5" fmla="*/ 25604 h 1285933"/>
                <a:gd name="connsiteX6" fmla="*/ 681741 w 1162754"/>
                <a:gd name="connsiteY6" fmla="*/ 8935 h 1285933"/>
                <a:gd name="connsiteX7" fmla="*/ 1072266 w 1162754"/>
                <a:gd name="connsiteY7" fmla="*/ 316116 h 1285933"/>
                <a:gd name="connsiteX8" fmla="*/ 1162754 w 1162754"/>
                <a:gd name="connsiteY8" fmla="*/ 325641 h 1285933"/>
                <a:gd name="connsiteX9" fmla="*/ 1124654 w 1162754"/>
                <a:gd name="connsiteY9" fmla="*/ 468516 h 1285933"/>
                <a:gd name="connsiteX10" fmla="*/ 1012736 w 1162754"/>
                <a:gd name="connsiteY10" fmla="*/ 423273 h 1285933"/>
                <a:gd name="connsiteX11" fmla="*/ 923834 w 1162754"/>
                <a:gd name="connsiteY11" fmla="*/ 435973 h 1285933"/>
                <a:gd name="connsiteX12" fmla="*/ 784136 w 1162754"/>
                <a:gd name="connsiteY12" fmla="*/ 644729 h 1285933"/>
                <a:gd name="connsiteX13" fmla="*/ 790485 w 1162754"/>
                <a:gd name="connsiteY13" fmla="*/ 747917 h 1285933"/>
                <a:gd name="connsiteX14" fmla="*/ 965111 w 1162754"/>
                <a:gd name="connsiteY14" fmla="*/ 1182893 h 1285933"/>
                <a:gd name="connsiteX15" fmla="*/ 838904 w 1162754"/>
                <a:gd name="connsiteY15" fmla="*/ 1232898 h 1285933"/>
                <a:gd name="connsiteX16" fmla="*/ 648405 w 1162754"/>
                <a:gd name="connsiteY16" fmla="*/ 763791 h 1285933"/>
                <a:gd name="connsiteX17" fmla="*/ 541249 w 1162754"/>
                <a:gd name="connsiteY17" fmla="*/ 763793 h 1285933"/>
                <a:gd name="connsiteX18" fmla="*/ 429329 w 1162754"/>
                <a:gd name="connsiteY18" fmla="*/ 882854 h 1285933"/>
                <a:gd name="connsiteX19" fmla="*/ 307885 w 1162754"/>
                <a:gd name="connsiteY19" fmla="*/ 882854 h 1285933"/>
                <a:gd name="connsiteX20" fmla="*/ 53092 w 1162754"/>
                <a:gd name="connsiteY20" fmla="*/ 782841 h 1285933"/>
                <a:gd name="connsiteX21" fmla="*/ 88810 w 1162754"/>
                <a:gd name="connsiteY21" fmla="*/ 654254 h 1285933"/>
                <a:gd name="connsiteX22" fmla="*/ 276929 w 1162754"/>
                <a:gd name="connsiteY22" fmla="*/ 725692 h 1285933"/>
                <a:gd name="connsiteX23" fmla="*/ 392023 w 1162754"/>
                <a:gd name="connsiteY23" fmla="*/ 707436 h 1285933"/>
                <a:gd name="connsiteX24" fmla="*/ 699204 w 1162754"/>
                <a:gd name="connsiteY24" fmla="*/ 254999 h 1285933"/>
                <a:gd name="connsiteX0" fmla="*/ 699204 w 1162754"/>
                <a:gd name="connsiteY0" fmla="*/ 254999 h 1285933"/>
                <a:gd name="connsiteX1" fmla="*/ 696029 w 1162754"/>
                <a:gd name="connsiteY1" fmla="*/ 187529 h 1285933"/>
                <a:gd name="connsiteX2" fmla="*/ 607923 w 1162754"/>
                <a:gd name="connsiteY2" fmla="*/ 147047 h 1285933"/>
                <a:gd name="connsiteX3" fmla="*/ 448379 w 1162754"/>
                <a:gd name="connsiteY3" fmla="*/ 225629 h 1285933"/>
                <a:gd name="connsiteX4" fmla="*/ 415041 w 1162754"/>
                <a:gd name="connsiteY4" fmla="*/ 111329 h 1285933"/>
                <a:gd name="connsiteX5" fmla="*/ 555535 w 1162754"/>
                <a:gd name="connsiteY5" fmla="*/ 25604 h 1285933"/>
                <a:gd name="connsiteX6" fmla="*/ 681741 w 1162754"/>
                <a:gd name="connsiteY6" fmla="*/ 8935 h 1285933"/>
                <a:gd name="connsiteX7" fmla="*/ 1072266 w 1162754"/>
                <a:gd name="connsiteY7" fmla="*/ 316116 h 1285933"/>
                <a:gd name="connsiteX8" fmla="*/ 1162754 w 1162754"/>
                <a:gd name="connsiteY8" fmla="*/ 325641 h 1285933"/>
                <a:gd name="connsiteX9" fmla="*/ 1124654 w 1162754"/>
                <a:gd name="connsiteY9" fmla="*/ 468516 h 1285933"/>
                <a:gd name="connsiteX10" fmla="*/ 1012736 w 1162754"/>
                <a:gd name="connsiteY10" fmla="*/ 423273 h 1285933"/>
                <a:gd name="connsiteX11" fmla="*/ 923834 w 1162754"/>
                <a:gd name="connsiteY11" fmla="*/ 435973 h 1285933"/>
                <a:gd name="connsiteX12" fmla="*/ 784136 w 1162754"/>
                <a:gd name="connsiteY12" fmla="*/ 644729 h 1285933"/>
                <a:gd name="connsiteX13" fmla="*/ 790485 w 1162754"/>
                <a:gd name="connsiteY13" fmla="*/ 747917 h 1285933"/>
                <a:gd name="connsiteX14" fmla="*/ 965111 w 1162754"/>
                <a:gd name="connsiteY14" fmla="*/ 1182893 h 1285933"/>
                <a:gd name="connsiteX15" fmla="*/ 838904 w 1162754"/>
                <a:gd name="connsiteY15" fmla="*/ 1232898 h 1285933"/>
                <a:gd name="connsiteX16" fmla="*/ 648405 w 1162754"/>
                <a:gd name="connsiteY16" fmla="*/ 763791 h 1285933"/>
                <a:gd name="connsiteX17" fmla="*/ 541249 w 1162754"/>
                <a:gd name="connsiteY17" fmla="*/ 763793 h 1285933"/>
                <a:gd name="connsiteX18" fmla="*/ 429329 w 1162754"/>
                <a:gd name="connsiteY18" fmla="*/ 882854 h 1285933"/>
                <a:gd name="connsiteX19" fmla="*/ 307885 w 1162754"/>
                <a:gd name="connsiteY19" fmla="*/ 882854 h 1285933"/>
                <a:gd name="connsiteX20" fmla="*/ 53092 w 1162754"/>
                <a:gd name="connsiteY20" fmla="*/ 782841 h 1285933"/>
                <a:gd name="connsiteX21" fmla="*/ 88810 w 1162754"/>
                <a:gd name="connsiteY21" fmla="*/ 654254 h 1285933"/>
                <a:gd name="connsiteX22" fmla="*/ 276929 w 1162754"/>
                <a:gd name="connsiteY22" fmla="*/ 725692 h 1285933"/>
                <a:gd name="connsiteX23" fmla="*/ 392023 w 1162754"/>
                <a:gd name="connsiteY23" fmla="*/ 707436 h 1285933"/>
                <a:gd name="connsiteX24" fmla="*/ 699204 w 1162754"/>
                <a:gd name="connsiteY24" fmla="*/ 254999 h 1285933"/>
                <a:gd name="connsiteX0" fmla="*/ 699204 w 1162754"/>
                <a:gd name="connsiteY0" fmla="*/ 254999 h 1285933"/>
                <a:gd name="connsiteX1" fmla="*/ 696029 w 1162754"/>
                <a:gd name="connsiteY1" fmla="*/ 187529 h 1285933"/>
                <a:gd name="connsiteX2" fmla="*/ 607923 w 1162754"/>
                <a:gd name="connsiteY2" fmla="*/ 147047 h 1285933"/>
                <a:gd name="connsiteX3" fmla="*/ 448379 w 1162754"/>
                <a:gd name="connsiteY3" fmla="*/ 225629 h 1285933"/>
                <a:gd name="connsiteX4" fmla="*/ 415041 w 1162754"/>
                <a:gd name="connsiteY4" fmla="*/ 111329 h 1285933"/>
                <a:gd name="connsiteX5" fmla="*/ 555535 w 1162754"/>
                <a:gd name="connsiteY5" fmla="*/ 25604 h 1285933"/>
                <a:gd name="connsiteX6" fmla="*/ 681741 w 1162754"/>
                <a:gd name="connsiteY6" fmla="*/ 8935 h 1285933"/>
                <a:gd name="connsiteX7" fmla="*/ 1072266 w 1162754"/>
                <a:gd name="connsiteY7" fmla="*/ 316116 h 1285933"/>
                <a:gd name="connsiteX8" fmla="*/ 1162754 w 1162754"/>
                <a:gd name="connsiteY8" fmla="*/ 325641 h 1285933"/>
                <a:gd name="connsiteX9" fmla="*/ 1150847 w 1162754"/>
                <a:gd name="connsiteY9" fmla="*/ 378029 h 1285933"/>
                <a:gd name="connsiteX10" fmla="*/ 1124654 w 1162754"/>
                <a:gd name="connsiteY10" fmla="*/ 468516 h 1285933"/>
                <a:gd name="connsiteX11" fmla="*/ 1012736 w 1162754"/>
                <a:gd name="connsiteY11" fmla="*/ 423273 h 1285933"/>
                <a:gd name="connsiteX12" fmla="*/ 923834 w 1162754"/>
                <a:gd name="connsiteY12" fmla="*/ 435973 h 1285933"/>
                <a:gd name="connsiteX13" fmla="*/ 784136 w 1162754"/>
                <a:gd name="connsiteY13" fmla="*/ 644729 h 1285933"/>
                <a:gd name="connsiteX14" fmla="*/ 790485 w 1162754"/>
                <a:gd name="connsiteY14" fmla="*/ 747917 h 1285933"/>
                <a:gd name="connsiteX15" fmla="*/ 965111 w 1162754"/>
                <a:gd name="connsiteY15" fmla="*/ 1182893 h 1285933"/>
                <a:gd name="connsiteX16" fmla="*/ 838904 w 1162754"/>
                <a:gd name="connsiteY16" fmla="*/ 1232898 h 1285933"/>
                <a:gd name="connsiteX17" fmla="*/ 648405 w 1162754"/>
                <a:gd name="connsiteY17" fmla="*/ 763791 h 1285933"/>
                <a:gd name="connsiteX18" fmla="*/ 541249 w 1162754"/>
                <a:gd name="connsiteY18" fmla="*/ 763793 h 1285933"/>
                <a:gd name="connsiteX19" fmla="*/ 429329 w 1162754"/>
                <a:gd name="connsiteY19" fmla="*/ 882854 h 1285933"/>
                <a:gd name="connsiteX20" fmla="*/ 307885 w 1162754"/>
                <a:gd name="connsiteY20" fmla="*/ 882854 h 1285933"/>
                <a:gd name="connsiteX21" fmla="*/ 53092 w 1162754"/>
                <a:gd name="connsiteY21" fmla="*/ 782841 h 1285933"/>
                <a:gd name="connsiteX22" fmla="*/ 88810 w 1162754"/>
                <a:gd name="connsiteY22" fmla="*/ 654254 h 1285933"/>
                <a:gd name="connsiteX23" fmla="*/ 276929 w 1162754"/>
                <a:gd name="connsiteY23" fmla="*/ 725692 h 1285933"/>
                <a:gd name="connsiteX24" fmla="*/ 392023 w 1162754"/>
                <a:gd name="connsiteY24" fmla="*/ 707436 h 1285933"/>
                <a:gd name="connsiteX25" fmla="*/ 699204 w 1162754"/>
                <a:gd name="connsiteY25" fmla="*/ 254999 h 1285933"/>
                <a:gd name="connsiteX0" fmla="*/ 699204 w 1367541"/>
                <a:gd name="connsiteY0" fmla="*/ 254999 h 1285933"/>
                <a:gd name="connsiteX1" fmla="*/ 696029 w 1367541"/>
                <a:gd name="connsiteY1" fmla="*/ 187529 h 1285933"/>
                <a:gd name="connsiteX2" fmla="*/ 607923 w 1367541"/>
                <a:gd name="connsiteY2" fmla="*/ 147047 h 1285933"/>
                <a:gd name="connsiteX3" fmla="*/ 448379 w 1367541"/>
                <a:gd name="connsiteY3" fmla="*/ 225629 h 1285933"/>
                <a:gd name="connsiteX4" fmla="*/ 415041 w 1367541"/>
                <a:gd name="connsiteY4" fmla="*/ 111329 h 1285933"/>
                <a:gd name="connsiteX5" fmla="*/ 555535 w 1367541"/>
                <a:gd name="connsiteY5" fmla="*/ 25604 h 1285933"/>
                <a:gd name="connsiteX6" fmla="*/ 681741 w 1367541"/>
                <a:gd name="connsiteY6" fmla="*/ 8935 h 1285933"/>
                <a:gd name="connsiteX7" fmla="*/ 1072266 w 1367541"/>
                <a:gd name="connsiteY7" fmla="*/ 316116 h 1285933"/>
                <a:gd name="connsiteX8" fmla="*/ 1162754 w 1367541"/>
                <a:gd name="connsiteY8" fmla="*/ 325641 h 1285933"/>
                <a:gd name="connsiteX9" fmla="*/ 1367541 w 1367541"/>
                <a:gd name="connsiteY9" fmla="*/ 337548 h 1285933"/>
                <a:gd name="connsiteX10" fmla="*/ 1124654 w 1367541"/>
                <a:gd name="connsiteY10" fmla="*/ 468516 h 1285933"/>
                <a:gd name="connsiteX11" fmla="*/ 1012736 w 1367541"/>
                <a:gd name="connsiteY11" fmla="*/ 423273 h 1285933"/>
                <a:gd name="connsiteX12" fmla="*/ 923834 w 1367541"/>
                <a:gd name="connsiteY12" fmla="*/ 435973 h 1285933"/>
                <a:gd name="connsiteX13" fmla="*/ 784136 w 1367541"/>
                <a:gd name="connsiteY13" fmla="*/ 644729 h 1285933"/>
                <a:gd name="connsiteX14" fmla="*/ 790485 w 1367541"/>
                <a:gd name="connsiteY14" fmla="*/ 747917 h 1285933"/>
                <a:gd name="connsiteX15" fmla="*/ 965111 w 1367541"/>
                <a:gd name="connsiteY15" fmla="*/ 1182893 h 1285933"/>
                <a:gd name="connsiteX16" fmla="*/ 838904 w 1367541"/>
                <a:gd name="connsiteY16" fmla="*/ 1232898 h 1285933"/>
                <a:gd name="connsiteX17" fmla="*/ 648405 w 1367541"/>
                <a:gd name="connsiteY17" fmla="*/ 763791 h 1285933"/>
                <a:gd name="connsiteX18" fmla="*/ 541249 w 1367541"/>
                <a:gd name="connsiteY18" fmla="*/ 763793 h 1285933"/>
                <a:gd name="connsiteX19" fmla="*/ 429329 w 1367541"/>
                <a:gd name="connsiteY19" fmla="*/ 882854 h 1285933"/>
                <a:gd name="connsiteX20" fmla="*/ 307885 w 1367541"/>
                <a:gd name="connsiteY20" fmla="*/ 882854 h 1285933"/>
                <a:gd name="connsiteX21" fmla="*/ 53092 w 1367541"/>
                <a:gd name="connsiteY21" fmla="*/ 782841 h 1285933"/>
                <a:gd name="connsiteX22" fmla="*/ 88810 w 1367541"/>
                <a:gd name="connsiteY22" fmla="*/ 654254 h 1285933"/>
                <a:gd name="connsiteX23" fmla="*/ 276929 w 1367541"/>
                <a:gd name="connsiteY23" fmla="*/ 725692 h 1285933"/>
                <a:gd name="connsiteX24" fmla="*/ 392023 w 1367541"/>
                <a:gd name="connsiteY24" fmla="*/ 707436 h 1285933"/>
                <a:gd name="connsiteX25" fmla="*/ 699204 w 1367541"/>
                <a:gd name="connsiteY25" fmla="*/ 254999 h 1285933"/>
                <a:gd name="connsiteX0" fmla="*/ 699204 w 1367541"/>
                <a:gd name="connsiteY0" fmla="*/ 254999 h 1285933"/>
                <a:gd name="connsiteX1" fmla="*/ 696029 w 1367541"/>
                <a:gd name="connsiteY1" fmla="*/ 187529 h 1285933"/>
                <a:gd name="connsiteX2" fmla="*/ 607923 w 1367541"/>
                <a:gd name="connsiteY2" fmla="*/ 147047 h 1285933"/>
                <a:gd name="connsiteX3" fmla="*/ 448379 w 1367541"/>
                <a:gd name="connsiteY3" fmla="*/ 225629 h 1285933"/>
                <a:gd name="connsiteX4" fmla="*/ 415041 w 1367541"/>
                <a:gd name="connsiteY4" fmla="*/ 111329 h 1285933"/>
                <a:gd name="connsiteX5" fmla="*/ 555535 w 1367541"/>
                <a:gd name="connsiteY5" fmla="*/ 25604 h 1285933"/>
                <a:gd name="connsiteX6" fmla="*/ 681741 w 1367541"/>
                <a:gd name="connsiteY6" fmla="*/ 8935 h 1285933"/>
                <a:gd name="connsiteX7" fmla="*/ 1072266 w 1367541"/>
                <a:gd name="connsiteY7" fmla="*/ 316116 h 1285933"/>
                <a:gd name="connsiteX8" fmla="*/ 1162754 w 1367541"/>
                <a:gd name="connsiteY8" fmla="*/ 325641 h 1285933"/>
                <a:gd name="connsiteX9" fmla="*/ 1250860 w 1367541"/>
                <a:gd name="connsiteY9" fmla="*/ 325641 h 1285933"/>
                <a:gd name="connsiteX10" fmla="*/ 1367541 w 1367541"/>
                <a:gd name="connsiteY10" fmla="*/ 337548 h 1285933"/>
                <a:gd name="connsiteX11" fmla="*/ 1124654 w 1367541"/>
                <a:gd name="connsiteY11" fmla="*/ 468516 h 1285933"/>
                <a:gd name="connsiteX12" fmla="*/ 1012736 w 1367541"/>
                <a:gd name="connsiteY12" fmla="*/ 423273 h 1285933"/>
                <a:gd name="connsiteX13" fmla="*/ 923834 w 1367541"/>
                <a:gd name="connsiteY13" fmla="*/ 435973 h 1285933"/>
                <a:gd name="connsiteX14" fmla="*/ 784136 w 1367541"/>
                <a:gd name="connsiteY14" fmla="*/ 644729 h 1285933"/>
                <a:gd name="connsiteX15" fmla="*/ 790485 w 1367541"/>
                <a:gd name="connsiteY15" fmla="*/ 747917 h 1285933"/>
                <a:gd name="connsiteX16" fmla="*/ 965111 w 1367541"/>
                <a:gd name="connsiteY16" fmla="*/ 1182893 h 1285933"/>
                <a:gd name="connsiteX17" fmla="*/ 838904 w 1367541"/>
                <a:gd name="connsiteY17" fmla="*/ 1232898 h 1285933"/>
                <a:gd name="connsiteX18" fmla="*/ 648405 w 1367541"/>
                <a:gd name="connsiteY18" fmla="*/ 763791 h 1285933"/>
                <a:gd name="connsiteX19" fmla="*/ 541249 w 1367541"/>
                <a:gd name="connsiteY19" fmla="*/ 763793 h 1285933"/>
                <a:gd name="connsiteX20" fmla="*/ 429329 w 1367541"/>
                <a:gd name="connsiteY20" fmla="*/ 882854 h 1285933"/>
                <a:gd name="connsiteX21" fmla="*/ 307885 w 1367541"/>
                <a:gd name="connsiteY21" fmla="*/ 882854 h 1285933"/>
                <a:gd name="connsiteX22" fmla="*/ 53092 w 1367541"/>
                <a:gd name="connsiteY22" fmla="*/ 782841 h 1285933"/>
                <a:gd name="connsiteX23" fmla="*/ 88810 w 1367541"/>
                <a:gd name="connsiteY23" fmla="*/ 654254 h 1285933"/>
                <a:gd name="connsiteX24" fmla="*/ 276929 w 1367541"/>
                <a:gd name="connsiteY24" fmla="*/ 725692 h 1285933"/>
                <a:gd name="connsiteX25" fmla="*/ 392023 w 1367541"/>
                <a:gd name="connsiteY25" fmla="*/ 707436 h 1285933"/>
                <a:gd name="connsiteX26" fmla="*/ 699204 w 1367541"/>
                <a:gd name="connsiteY26" fmla="*/ 254999 h 1285933"/>
                <a:gd name="connsiteX0" fmla="*/ 699204 w 1367541"/>
                <a:gd name="connsiteY0" fmla="*/ 254999 h 1285933"/>
                <a:gd name="connsiteX1" fmla="*/ 696029 w 1367541"/>
                <a:gd name="connsiteY1" fmla="*/ 187529 h 1285933"/>
                <a:gd name="connsiteX2" fmla="*/ 607923 w 1367541"/>
                <a:gd name="connsiteY2" fmla="*/ 147047 h 1285933"/>
                <a:gd name="connsiteX3" fmla="*/ 448379 w 1367541"/>
                <a:gd name="connsiteY3" fmla="*/ 225629 h 1285933"/>
                <a:gd name="connsiteX4" fmla="*/ 415041 w 1367541"/>
                <a:gd name="connsiteY4" fmla="*/ 111329 h 1285933"/>
                <a:gd name="connsiteX5" fmla="*/ 555535 w 1367541"/>
                <a:gd name="connsiteY5" fmla="*/ 25604 h 1285933"/>
                <a:gd name="connsiteX6" fmla="*/ 681741 w 1367541"/>
                <a:gd name="connsiteY6" fmla="*/ 8935 h 1285933"/>
                <a:gd name="connsiteX7" fmla="*/ 1072266 w 1367541"/>
                <a:gd name="connsiteY7" fmla="*/ 316116 h 1285933"/>
                <a:gd name="connsiteX8" fmla="*/ 1162754 w 1367541"/>
                <a:gd name="connsiteY8" fmla="*/ 325641 h 1285933"/>
                <a:gd name="connsiteX9" fmla="*/ 1300866 w 1367541"/>
                <a:gd name="connsiteY9" fmla="*/ 251823 h 1285933"/>
                <a:gd name="connsiteX10" fmla="*/ 1367541 w 1367541"/>
                <a:gd name="connsiteY10" fmla="*/ 337548 h 1285933"/>
                <a:gd name="connsiteX11" fmla="*/ 1124654 w 1367541"/>
                <a:gd name="connsiteY11" fmla="*/ 468516 h 1285933"/>
                <a:gd name="connsiteX12" fmla="*/ 1012736 w 1367541"/>
                <a:gd name="connsiteY12" fmla="*/ 423273 h 1285933"/>
                <a:gd name="connsiteX13" fmla="*/ 923834 w 1367541"/>
                <a:gd name="connsiteY13" fmla="*/ 435973 h 1285933"/>
                <a:gd name="connsiteX14" fmla="*/ 784136 w 1367541"/>
                <a:gd name="connsiteY14" fmla="*/ 644729 h 1285933"/>
                <a:gd name="connsiteX15" fmla="*/ 790485 w 1367541"/>
                <a:gd name="connsiteY15" fmla="*/ 747917 h 1285933"/>
                <a:gd name="connsiteX16" fmla="*/ 965111 w 1367541"/>
                <a:gd name="connsiteY16" fmla="*/ 1182893 h 1285933"/>
                <a:gd name="connsiteX17" fmla="*/ 838904 w 1367541"/>
                <a:gd name="connsiteY17" fmla="*/ 1232898 h 1285933"/>
                <a:gd name="connsiteX18" fmla="*/ 648405 w 1367541"/>
                <a:gd name="connsiteY18" fmla="*/ 763791 h 1285933"/>
                <a:gd name="connsiteX19" fmla="*/ 541249 w 1367541"/>
                <a:gd name="connsiteY19" fmla="*/ 763793 h 1285933"/>
                <a:gd name="connsiteX20" fmla="*/ 429329 w 1367541"/>
                <a:gd name="connsiteY20" fmla="*/ 882854 h 1285933"/>
                <a:gd name="connsiteX21" fmla="*/ 307885 w 1367541"/>
                <a:gd name="connsiteY21" fmla="*/ 882854 h 1285933"/>
                <a:gd name="connsiteX22" fmla="*/ 53092 w 1367541"/>
                <a:gd name="connsiteY22" fmla="*/ 782841 h 1285933"/>
                <a:gd name="connsiteX23" fmla="*/ 88810 w 1367541"/>
                <a:gd name="connsiteY23" fmla="*/ 654254 h 1285933"/>
                <a:gd name="connsiteX24" fmla="*/ 276929 w 1367541"/>
                <a:gd name="connsiteY24" fmla="*/ 725692 h 1285933"/>
                <a:gd name="connsiteX25" fmla="*/ 392023 w 1367541"/>
                <a:gd name="connsiteY25" fmla="*/ 707436 h 1285933"/>
                <a:gd name="connsiteX26" fmla="*/ 699204 w 1367541"/>
                <a:gd name="connsiteY26" fmla="*/ 254999 h 1285933"/>
                <a:gd name="connsiteX0" fmla="*/ 699204 w 1367541"/>
                <a:gd name="connsiteY0" fmla="*/ 254999 h 1285933"/>
                <a:gd name="connsiteX1" fmla="*/ 696029 w 1367541"/>
                <a:gd name="connsiteY1" fmla="*/ 187529 h 1285933"/>
                <a:gd name="connsiteX2" fmla="*/ 607923 w 1367541"/>
                <a:gd name="connsiteY2" fmla="*/ 147047 h 1285933"/>
                <a:gd name="connsiteX3" fmla="*/ 448379 w 1367541"/>
                <a:gd name="connsiteY3" fmla="*/ 225629 h 1285933"/>
                <a:gd name="connsiteX4" fmla="*/ 415041 w 1367541"/>
                <a:gd name="connsiteY4" fmla="*/ 111329 h 1285933"/>
                <a:gd name="connsiteX5" fmla="*/ 555535 w 1367541"/>
                <a:gd name="connsiteY5" fmla="*/ 25604 h 1285933"/>
                <a:gd name="connsiteX6" fmla="*/ 681741 w 1367541"/>
                <a:gd name="connsiteY6" fmla="*/ 8935 h 1285933"/>
                <a:gd name="connsiteX7" fmla="*/ 1072266 w 1367541"/>
                <a:gd name="connsiteY7" fmla="*/ 316116 h 1285933"/>
                <a:gd name="connsiteX8" fmla="*/ 1162754 w 1367541"/>
                <a:gd name="connsiteY8" fmla="*/ 325641 h 1285933"/>
                <a:gd name="connsiteX9" fmla="*/ 1300866 w 1367541"/>
                <a:gd name="connsiteY9" fmla="*/ 251823 h 1285933"/>
                <a:gd name="connsiteX10" fmla="*/ 1367541 w 1367541"/>
                <a:gd name="connsiteY10" fmla="*/ 337548 h 1285933"/>
                <a:gd name="connsiteX11" fmla="*/ 1124654 w 1367541"/>
                <a:gd name="connsiteY11" fmla="*/ 468516 h 1285933"/>
                <a:gd name="connsiteX12" fmla="*/ 1012736 w 1367541"/>
                <a:gd name="connsiteY12" fmla="*/ 423273 h 1285933"/>
                <a:gd name="connsiteX13" fmla="*/ 923834 w 1367541"/>
                <a:gd name="connsiteY13" fmla="*/ 435973 h 1285933"/>
                <a:gd name="connsiteX14" fmla="*/ 784136 w 1367541"/>
                <a:gd name="connsiteY14" fmla="*/ 644729 h 1285933"/>
                <a:gd name="connsiteX15" fmla="*/ 790485 w 1367541"/>
                <a:gd name="connsiteY15" fmla="*/ 747917 h 1285933"/>
                <a:gd name="connsiteX16" fmla="*/ 965111 w 1367541"/>
                <a:gd name="connsiteY16" fmla="*/ 1182893 h 1285933"/>
                <a:gd name="connsiteX17" fmla="*/ 838904 w 1367541"/>
                <a:gd name="connsiteY17" fmla="*/ 1232898 h 1285933"/>
                <a:gd name="connsiteX18" fmla="*/ 648405 w 1367541"/>
                <a:gd name="connsiteY18" fmla="*/ 763791 h 1285933"/>
                <a:gd name="connsiteX19" fmla="*/ 541249 w 1367541"/>
                <a:gd name="connsiteY19" fmla="*/ 763793 h 1285933"/>
                <a:gd name="connsiteX20" fmla="*/ 429329 w 1367541"/>
                <a:gd name="connsiteY20" fmla="*/ 882854 h 1285933"/>
                <a:gd name="connsiteX21" fmla="*/ 307885 w 1367541"/>
                <a:gd name="connsiteY21" fmla="*/ 882854 h 1285933"/>
                <a:gd name="connsiteX22" fmla="*/ 53092 w 1367541"/>
                <a:gd name="connsiteY22" fmla="*/ 782841 h 1285933"/>
                <a:gd name="connsiteX23" fmla="*/ 88810 w 1367541"/>
                <a:gd name="connsiteY23" fmla="*/ 654254 h 1285933"/>
                <a:gd name="connsiteX24" fmla="*/ 276929 w 1367541"/>
                <a:gd name="connsiteY24" fmla="*/ 725692 h 1285933"/>
                <a:gd name="connsiteX25" fmla="*/ 392023 w 1367541"/>
                <a:gd name="connsiteY25" fmla="*/ 707436 h 1285933"/>
                <a:gd name="connsiteX26" fmla="*/ 699204 w 1367541"/>
                <a:gd name="connsiteY26" fmla="*/ 254999 h 1285933"/>
                <a:gd name="connsiteX0" fmla="*/ 699204 w 1392511"/>
                <a:gd name="connsiteY0" fmla="*/ 254999 h 1285933"/>
                <a:gd name="connsiteX1" fmla="*/ 696029 w 1392511"/>
                <a:gd name="connsiteY1" fmla="*/ 187529 h 1285933"/>
                <a:gd name="connsiteX2" fmla="*/ 607923 w 1392511"/>
                <a:gd name="connsiteY2" fmla="*/ 147047 h 1285933"/>
                <a:gd name="connsiteX3" fmla="*/ 448379 w 1392511"/>
                <a:gd name="connsiteY3" fmla="*/ 225629 h 1285933"/>
                <a:gd name="connsiteX4" fmla="*/ 415041 w 1392511"/>
                <a:gd name="connsiteY4" fmla="*/ 111329 h 1285933"/>
                <a:gd name="connsiteX5" fmla="*/ 555535 w 1392511"/>
                <a:gd name="connsiteY5" fmla="*/ 25604 h 1285933"/>
                <a:gd name="connsiteX6" fmla="*/ 681741 w 1392511"/>
                <a:gd name="connsiteY6" fmla="*/ 8935 h 1285933"/>
                <a:gd name="connsiteX7" fmla="*/ 1072266 w 1392511"/>
                <a:gd name="connsiteY7" fmla="*/ 316116 h 1285933"/>
                <a:gd name="connsiteX8" fmla="*/ 1162754 w 1392511"/>
                <a:gd name="connsiteY8" fmla="*/ 325641 h 1285933"/>
                <a:gd name="connsiteX9" fmla="*/ 1300866 w 1392511"/>
                <a:gd name="connsiteY9" fmla="*/ 251823 h 1285933"/>
                <a:gd name="connsiteX10" fmla="*/ 1367541 w 1392511"/>
                <a:gd name="connsiteY10" fmla="*/ 337548 h 1285933"/>
                <a:gd name="connsiteX11" fmla="*/ 1124654 w 1392511"/>
                <a:gd name="connsiteY11" fmla="*/ 468516 h 1285933"/>
                <a:gd name="connsiteX12" fmla="*/ 1012736 w 1392511"/>
                <a:gd name="connsiteY12" fmla="*/ 423273 h 1285933"/>
                <a:gd name="connsiteX13" fmla="*/ 923834 w 1392511"/>
                <a:gd name="connsiteY13" fmla="*/ 435973 h 1285933"/>
                <a:gd name="connsiteX14" fmla="*/ 784136 w 1392511"/>
                <a:gd name="connsiteY14" fmla="*/ 644729 h 1285933"/>
                <a:gd name="connsiteX15" fmla="*/ 790485 w 1392511"/>
                <a:gd name="connsiteY15" fmla="*/ 747917 h 1285933"/>
                <a:gd name="connsiteX16" fmla="*/ 965111 w 1392511"/>
                <a:gd name="connsiteY16" fmla="*/ 1182893 h 1285933"/>
                <a:gd name="connsiteX17" fmla="*/ 838904 w 1392511"/>
                <a:gd name="connsiteY17" fmla="*/ 1232898 h 1285933"/>
                <a:gd name="connsiteX18" fmla="*/ 648405 w 1392511"/>
                <a:gd name="connsiteY18" fmla="*/ 763791 h 1285933"/>
                <a:gd name="connsiteX19" fmla="*/ 541249 w 1392511"/>
                <a:gd name="connsiteY19" fmla="*/ 763793 h 1285933"/>
                <a:gd name="connsiteX20" fmla="*/ 429329 w 1392511"/>
                <a:gd name="connsiteY20" fmla="*/ 882854 h 1285933"/>
                <a:gd name="connsiteX21" fmla="*/ 307885 w 1392511"/>
                <a:gd name="connsiteY21" fmla="*/ 882854 h 1285933"/>
                <a:gd name="connsiteX22" fmla="*/ 53092 w 1392511"/>
                <a:gd name="connsiteY22" fmla="*/ 782841 h 1285933"/>
                <a:gd name="connsiteX23" fmla="*/ 88810 w 1392511"/>
                <a:gd name="connsiteY23" fmla="*/ 654254 h 1285933"/>
                <a:gd name="connsiteX24" fmla="*/ 276929 w 1392511"/>
                <a:gd name="connsiteY24" fmla="*/ 725692 h 1285933"/>
                <a:gd name="connsiteX25" fmla="*/ 392023 w 1392511"/>
                <a:gd name="connsiteY25" fmla="*/ 707436 h 1285933"/>
                <a:gd name="connsiteX26" fmla="*/ 699204 w 1392511"/>
                <a:gd name="connsiteY26" fmla="*/ 254999 h 1285933"/>
                <a:gd name="connsiteX0" fmla="*/ 699204 w 1394954"/>
                <a:gd name="connsiteY0" fmla="*/ 254999 h 1285933"/>
                <a:gd name="connsiteX1" fmla="*/ 696029 w 1394954"/>
                <a:gd name="connsiteY1" fmla="*/ 187529 h 1285933"/>
                <a:gd name="connsiteX2" fmla="*/ 607923 w 1394954"/>
                <a:gd name="connsiteY2" fmla="*/ 147047 h 1285933"/>
                <a:gd name="connsiteX3" fmla="*/ 448379 w 1394954"/>
                <a:gd name="connsiteY3" fmla="*/ 225629 h 1285933"/>
                <a:gd name="connsiteX4" fmla="*/ 415041 w 1394954"/>
                <a:gd name="connsiteY4" fmla="*/ 111329 h 1285933"/>
                <a:gd name="connsiteX5" fmla="*/ 555535 w 1394954"/>
                <a:gd name="connsiteY5" fmla="*/ 25604 h 1285933"/>
                <a:gd name="connsiteX6" fmla="*/ 681741 w 1394954"/>
                <a:gd name="connsiteY6" fmla="*/ 8935 h 1285933"/>
                <a:gd name="connsiteX7" fmla="*/ 1072266 w 1394954"/>
                <a:gd name="connsiteY7" fmla="*/ 316116 h 1285933"/>
                <a:gd name="connsiteX8" fmla="*/ 1162754 w 1394954"/>
                <a:gd name="connsiteY8" fmla="*/ 325641 h 1285933"/>
                <a:gd name="connsiteX9" fmla="*/ 1300866 w 1394954"/>
                <a:gd name="connsiteY9" fmla="*/ 251823 h 1285933"/>
                <a:gd name="connsiteX10" fmla="*/ 1367541 w 1394954"/>
                <a:gd name="connsiteY10" fmla="*/ 337548 h 1285933"/>
                <a:gd name="connsiteX11" fmla="*/ 1124654 w 1394954"/>
                <a:gd name="connsiteY11" fmla="*/ 468516 h 1285933"/>
                <a:gd name="connsiteX12" fmla="*/ 1012736 w 1394954"/>
                <a:gd name="connsiteY12" fmla="*/ 423273 h 1285933"/>
                <a:gd name="connsiteX13" fmla="*/ 923834 w 1394954"/>
                <a:gd name="connsiteY13" fmla="*/ 435973 h 1285933"/>
                <a:gd name="connsiteX14" fmla="*/ 784136 w 1394954"/>
                <a:gd name="connsiteY14" fmla="*/ 644729 h 1285933"/>
                <a:gd name="connsiteX15" fmla="*/ 790485 w 1394954"/>
                <a:gd name="connsiteY15" fmla="*/ 747917 h 1285933"/>
                <a:gd name="connsiteX16" fmla="*/ 965111 w 1394954"/>
                <a:gd name="connsiteY16" fmla="*/ 1182893 h 1285933"/>
                <a:gd name="connsiteX17" fmla="*/ 838904 w 1394954"/>
                <a:gd name="connsiteY17" fmla="*/ 1232898 h 1285933"/>
                <a:gd name="connsiteX18" fmla="*/ 648405 w 1394954"/>
                <a:gd name="connsiteY18" fmla="*/ 763791 h 1285933"/>
                <a:gd name="connsiteX19" fmla="*/ 541249 w 1394954"/>
                <a:gd name="connsiteY19" fmla="*/ 763793 h 1285933"/>
                <a:gd name="connsiteX20" fmla="*/ 429329 w 1394954"/>
                <a:gd name="connsiteY20" fmla="*/ 882854 h 1285933"/>
                <a:gd name="connsiteX21" fmla="*/ 307885 w 1394954"/>
                <a:gd name="connsiteY21" fmla="*/ 882854 h 1285933"/>
                <a:gd name="connsiteX22" fmla="*/ 53092 w 1394954"/>
                <a:gd name="connsiteY22" fmla="*/ 782841 h 1285933"/>
                <a:gd name="connsiteX23" fmla="*/ 88810 w 1394954"/>
                <a:gd name="connsiteY23" fmla="*/ 654254 h 1285933"/>
                <a:gd name="connsiteX24" fmla="*/ 276929 w 1394954"/>
                <a:gd name="connsiteY24" fmla="*/ 725692 h 1285933"/>
                <a:gd name="connsiteX25" fmla="*/ 392023 w 1394954"/>
                <a:gd name="connsiteY25" fmla="*/ 707436 h 1285933"/>
                <a:gd name="connsiteX26" fmla="*/ 699204 w 1394954"/>
                <a:gd name="connsiteY26" fmla="*/ 254999 h 1285933"/>
                <a:gd name="connsiteX0" fmla="*/ 699204 w 1394954"/>
                <a:gd name="connsiteY0" fmla="*/ 252327 h 1283261"/>
                <a:gd name="connsiteX1" fmla="*/ 696029 w 1394954"/>
                <a:gd name="connsiteY1" fmla="*/ 184857 h 1283261"/>
                <a:gd name="connsiteX2" fmla="*/ 607923 w 1394954"/>
                <a:gd name="connsiteY2" fmla="*/ 144375 h 1283261"/>
                <a:gd name="connsiteX3" fmla="*/ 448379 w 1394954"/>
                <a:gd name="connsiteY3" fmla="*/ 222957 h 1283261"/>
                <a:gd name="connsiteX4" fmla="*/ 415041 w 1394954"/>
                <a:gd name="connsiteY4" fmla="*/ 108657 h 1283261"/>
                <a:gd name="connsiteX5" fmla="*/ 555535 w 1394954"/>
                <a:gd name="connsiteY5" fmla="*/ 22932 h 1283261"/>
                <a:gd name="connsiteX6" fmla="*/ 684122 w 1394954"/>
                <a:gd name="connsiteY6" fmla="*/ 11025 h 1283261"/>
                <a:gd name="connsiteX7" fmla="*/ 1072266 w 1394954"/>
                <a:gd name="connsiteY7" fmla="*/ 313444 h 1283261"/>
                <a:gd name="connsiteX8" fmla="*/ 1162754 w 1394954"/>
                <a:gd name="connsiteY8" fmla="*/ 322969 h 1283261"/>
                <a:gd name="connsiteX9" fmla="*/ 1300866 w 1394954"/>
                <a:gd name="connsiteY9" fmla="*/ 249151 h 1283261"/>
                <a:gd name="connsiteX10" fmla="*/ 1367541 w 1394954"/>
                <a:gd name="connsiteY10" fmla="*/ 334876 h 1283261"/>
                <a:gd name="connsiteX11" fmla="*/ 1124654 w 1394954"/>
                <a:gd name="connsiteY11" fmla="*/ 465844 h 1283261"/>
                <a:gd name="connsiteX12" fmla="*/ 1012736 w 1394954"/>
                <a:gd name="connsiteY12" fmla="*/ 420601 h 1283261"/>
                <a:gd name="connsiteX13" fmla="*/ 923834 w 1394954"/>
                <a:gd name="connsiteY13" fmla="*/ 433301 h 1283261"/>
                <a:gd name="connsiteX14" fmla="*/ 784136 w 1394954"/>
                <a:gd name="connsiteY14" fmla="*/ 642057 h 1283261"/>
                <a:gd name="connsiteX15" fmla="*/ 790485 w 1394954"/>
                <a:gd name="connsiteY15" fmla="*/ 745245 h 1283261"/>
                <a:gd name="connsiteX16" fmla="*/ 965111 w 1394954"/>
                <a:gd name="connsiteY16" fmla="*/ 1180221 h 1283261"/>
                <a:gd name="connsiteX17" fmla="*/ 838904 w 1394954"/>
                <a:gd name="connsiteY17" fmla="*/ 1230226 h 1283261"/>
                <a:gd name="connsiteX18" fmla="*/ 648405 w 1394954"/>
                <a:gd name="connsiteY18" fmla="*/ 761119 h 1283261"/>
                <a:gd name="connsiteX19" fmla="*/ 541249 w 1394954"/>
                <a:gd name="connsiteY19" fmla="*/ 761121 h 1283261"/>
                <a:gd name="connsiteX20" fmla="*/ 429329 w 1394954"/>
                <a:gd name="connsiteY20" fmla="*/ 880182 h 1283261"/>
                <a:gd name="connsiteX21" fmla="*/ 307885 w 1394954"/>
                <a:gd name="connsiteY21" fmla="*/ 880182 h 1283261"/>
                <a:gd name="connsiteX22" fmla="*/ 53092 w 1394954"/>
                <a:gd name="connsiteY22" fmla="*/ 780169 h 1283261"/>
                <a:gd name="connsiteX23" fmla="*/ 88810 w 1394954"/>
                <a:gd name="connsiteY23" fmla="*/ 651582 h 1283261"/>
                <a:gd name="connsiteX24" fmla="*/ 276929 w 1394954"/>
                <a:gd name="connsiteY24" fmla="*/ 723020 h 1283261"/>
                <a:gd name="connsiteX25" fmla="*/ 392023 w 1394954"/>
                <a:gd name="connsiteY25" fmla="*/ 704764 h 1283261"/>
                <a:gd name="connsiteX26" fmla="*/ 699204 w 1394954"/>
                <a:gd name="connsiteY26" fmla="*/ 252327 h 1283261"/>
                <a:gd name="connsiteX0" fmla="*/ 699204 w 1394954"/>
                <a:gd name="connsiteY0" fmla="*/ 252327 h 1283261"/>
                <a:gd name="connsiteX1" fmla="*/ 698411 w 1394954"/>
                <a:gd name="connsiteY1" fmla="*/ 180095 h 1283261"/>
                <a:gd name="connsiteX2" fmla="*/ 607923 w 1394954"/>
                <a:gd name="connsiteY2" fmla="*/ 144375 h 1283261"/>
                <a:gd name="connsiteX3" fmla="*/ 448379 w 1394954"/>
                <a:gd name="connsiteY3" fmla="*/ 222957 h 1283261"/>
                <a:gd name="connsiteX4" fmla="*/ 415041 w 1394954"/>
                <a:gd name="connsiteY4" fmla="*/ 108657 h 1283261"/>
                <a:gd name="connsiteX5" fmla="*/ 555535 w 1394954"/>
                <a:gd name="connsiteY5" fmla="*/ 22932 h 1283261"/>
                <a:gd name="connsiteX6" fmla="*/ 684122 w 1394954"/>
                <a:gd name="connsiteY6" fmla="*/ 11025 h 1283261"/>
                <a:gd name="connsiteX7" fmla="*/ 1072266 w 1394954"/>
                <a:gd name="connsiteY7" fmla="*/ 313444 h 1283261"/>
                <a:gd name="connsiteX8" fmla="*/ 1162754 w 1394954"/>
                <a:gd name="connsiteY8" fmla="*/ 322969 h 1283261"/>
                <a:gd name="connsiteX9" fmla="*/ 1300866 w 1394954"/>
                <a:gd name="connsiteY9" fmla="*/ 249151 h 1283261"/>
                <a:gd name="connsiteX10" fmla="*/ 1367541 w 1394954"/>
                <a:gd name="connsiteY10" fmla="*/ 334876 h 1283261"/>
                <a:gd name="connsiteX11" fmla="*/ 1124654 w 1394954"/>
                <a:gd name="connsiteY11" fmla="*/ 465844 h 1283261"/>
                <a:gd name="connsiteX12" fmla="*/ 1012736 w 1394954"/>
                <a:gd name="connsiteY12" fmla="*/ 420601 h 1283261"/>
                <a:gd name="connsiteX13" fmla="*/ 923834 w 1394954"/>
                <a:gd name="connsiteY13" fmla="*/ 433301 h 1283261"/>
                <a:gd name="connsiteX14" fmla="*/ 784136 w 1394954"/>
                <a:gd name="connsiteY14" fmla="*/ 642057 h 1283261"/>
                <a:gd name="connsiteX15" fmla="*/ 790485 w 1394954"/>
                <a:gd name="connsiteY15" fmla="*/ 745245 h 1283261"/>
                <a:gd name="connsiteX16" fmla="*/ 965111 w 1394954"/>
                <a:gd name="connsiteY16" fmla="*/ 1180221 h 1283261"/>
                <a:gd name="connsiteX17" fmla="*/ 838904 w 1394954"/>
                <a:gd name="connsiteY17" fmla="*/ 1230226 h 1283261"/>
                <a:gd name="connsiteX18" fmla="*/ 648405 w 1394954"/>
                <a:gd name="connsiteY18" fmla="*/ 761119 h 1283261"/>
                <a:gd name="connsiteX19" fmla="*/ 541249 w 1394954"/>
                <a:gd name="connsiteY19" fmla="*/ 761121 h 1283261"/>
                <a:gd name="connsiteX20" fmla="*/ 429329 w 1394954"/>
                <a:gd name="connsiteY20" fmla="*/ 880182 h 1283261"/>
                <a:gd name="connsiteX21" fmla="*/ 307885 w 1394954"/>
                <a:gd name="connsiteY21" fmla="*/ 880182 h 1283261"/>
                <a:gd name="connsiteX22" fmla="*/ 53092 w 1394954"/>
                <a:gd name="connsiteY22" fmla="*/ 780169 h 1283261"/>
                <a:gd name="connsiteX23" fmla="*/ 88810 w 1394954"/>
                <a:gd name="connsiteY23" fmla="*/ 651582 h 1283261"/>
                <a:gd name="connsiteX24" fmla="*/ 276929 w 1394954"/>
                <a:gd name="connsiteY24" fmla="*/ 723020 h 1283261"/>
                <a:gd name="connsiteX25" fmla="*/ 392023 w 1394954"/>
                <a:gd name="connsiteY25" fmla="*/ 704764 h 1283261"/>
                <a:gd name="connsiteX26" fmla="*/ 699204 w 1394954"/>
                <a:gd name="connsiteY26" fmla="*/ 252327 h 1283261"/>
                <a:gd name="connsiteX0" fmla="*/ 699204 w 1394954"/>
                <a:gd name="connsiteY0" fmla="*/ 252327 h 1283261"/>
                <a:gd name="connsiteX1" fmla="*/ 698411 w 1394954"/>
                <a:gd name="connsiteY1" fmla="*/ 180095 h 1283261"/>
                <a:gd name="connsiteX2" fmla="*/ 607923 w 1394954"/>
                <a:gd name="connsiteY2" fmla="*/ 139612 h 1283261"/>
                <a:gd name="connsiteX3" fmla="*/ 448379 w 1394954"/>
                <a:gd name="connsiteY3" fmla="*/ 222957 h 1283261"/>
                <a:gd name="connsiteX4" fmla="*/ 415041 w 1394954"/>
                <a:gd name="connsiteY4" fmla="*/ 108657 h 1283261"/>
                <a:gd name="connsiteX5" fmla="*/ 555535 w 1394954"/>
                <a:gd name="connsiteY5" fmla="*/ 22932 h 1283261"/>
                <a:gd name="connsiteX6" fmla="*/ 684122 w 1394954"/>
                <a:gd name="connsiteY6" fmla="*/ 11025 h 1283261"/>
                <a:gd name="connsiteX7" fmla="*/ 1072266 w 1394954"/>
                <a:gd name="connsiteY7" fmla="*/ 313444 h 1283261"/>
                <a:gd name="connsiteX8" fmla="*/ 1162754 w 1394954"/>
                <a:gd name="connsiteY8" fmla="*/ 322969 h 1283261"/>
                <a:gd name="connsiteX9" fmla="*/ 1300866 w 1394954"/>
                <a:gd name="connsiteY9" fmla="*/ 249151 h 1283261"/>
                <a:gd name="connsiteX10" fmla="*/ 1367541 w 1394954"/>
                <a:gd name="connsiteY10" fmla="*/ 334876 h 1283261"/>
                <a:gd name="connsiteX11" fmla="*/ 1124654 w 1394954"/>
                <a:gd name="connsiteY11" fmla="*/ 465844 h 1283261"/>
                <a:gd name="connsiteX12" fmla="*/ 1012736 w 1394954"/>
                <a:gd name="connsiteY12" fmla="*/ 420601 h 1283261"/>
                <a:gd name="connsiteX13" fmla="*/ 923834 w 1394954"/>
                <a:gd name="connsiteY13" fmla="*/ 433301 h 1283261"/>
                <a:gd name="connsiteX14" fmla="*/ 784136 w 1394954"/>
                <a:gd name="connsiteY14" fmla="*/ 642057 h 1283261"/>
                <a:gd name="connsiteX15" fmla="*/ 790485 w 1394954"/>
                <a:gd name="connsiteY15" fmla="*/ 745245 h 1283261"/>
                <a:gd name="connsiteX16" fmla="*/ 965111 w 1394954"/>
                <a:gd name="connsiteY16" fmla="*/ 1180221 h 1283261"/>
                <a:gd name="connsiteX17" fmla="*/ 838904 w 1394954"/>
                <a:gd name="connsiteY17" fmla="*/ 1230226 h 1283261"/>
                <a:gd name="connsiteX18" fmla="*/ 648405 w 1394954"/>
                <a:gd name="connsiteY18" fmla="*/ 761119 h 1283261"/>
                <a:gd name="connsiteX19" fmla="*/ 541249 w 1394954"/>
                <a:gd name="connsiteY19" fmla="*/ 761121 h 1283261"/>
                <a:gd name="connsiteX20" fmla="*/ 429329 w 1394954"/>
                <a:gd name="connsiteY20" fmla="*/ 880182 h 1283261"/>
                <a:gd name="connsiteX21" fmla="*/ 307885 w 1394954"/>
                <a:gd name="connsiteY21" fmla="*/ 880182 h 1283261"/>
                <a:gd name="connsiteX22" fmla="*/ 53092 w 1394954"/>
                <a:gd name="connsiteY22" fmla="*/ 780169 h 1283261"/>
                <a:gd name="connsiteX23" fmla="*/ 88810 w 1394954"/>
                <a:gd name="connsiteY23" fmla="*/ 651582 h 1283261"/>
                <a:gd name="connsiteX24" fmla="*/ 276929 w 1394954"/>
                <a:gd name="connsiteY24" fmla="*/ 723020 h 1283261"/>
                <a:gd name="connsiteX25" fmla="*/ 392023 w 1394954"/>
                <a:gd name="connsiteY25" fmla="*/ 704764 h 1283261"/>
                <a:gd name="connsiteX26" fmla="*/ 699204 w 1394954"/>
                <a:gd name="connsiteY26" fmla="*/ 252327 h 128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4954" h="1283261">
                  <a:moveTo>
                    <a:pt x="699204" y="252327"/>
                  </a:moveTo>
                  <a:cubicBezTo>
                    <a:pt x="715607" y="227456"/>
                    <a:pt x="724870" y="207347"/>
                    <a:pt x="698411" y="180095"/>
                  </a:cubicBezTo>
                  <a:cubicBezTo>
                    <a:pt x="671424" y="154695"/>
                    <a:pt x="637292" y="124531"/>
                    <a:pt x="607923" y="139612"/>
                  </a:cubicBezTo>
                  <a:lnTo>
                    <a:pt x="448379" y="222957"/>
                  </a:lnTo>
                  <a:cubicBezTo>
                    <a:pt x="394404" y="232482"/>
                    <a:pt x="342810" y="158663"/>
                    <a:pt x="415041" y="108657"/>
                  </a:cubicBezTo>
                  <a:lnTo>
                    <a:pt x="555535" y="22932"/>
                  </a:lnTo>
                  <a:cubicBezTo>
                    <a:pt x="607128" y="-10405"/>
                    <a:pt x="658723" y="-881"/>
                    <a:pt x="684122" y="11025"/>
                  </a:cubicBezTo>
                  <a:lnTo>
                    <a:pt x="1072266" y="313444"/>
                  </a:lnTo>
                  <a:cubicBezTo>
                    <a:pt x="1107192" y="340432"/>
                    <a:pt x="1113541" y="336463"/>
                    <a:pt x="1162754" y="322969"/>
                  </a:cubicBezTo>
                  <a:lnTo>
                    <a:pt x="1300866" y="249151"/>
                  </a:lnTo>
                  <a:cubicBezTo>
                    <a:pt x="1368335" y="203907"/>
                    <a:pt x="1433422" y="282489"/>
                    <a:pt x="1367541" y="334876"/>
                  </a:cubicBezTo>
                  <a:lnTo>
                    <a:pt x="1124654" y="465844"/>
                  </a:lnTo>
                  <a:cubicBezTo>
                    <a:pt x="1087348" y="486482"/>
                    <a:pt x="1050042" y="461876"/>
                    <a:pt x="1012736" y="420601"/>
                  </a:cubicBezTo>
                  <a:cubicBezTo>
                    <a:pt x="975958" y="403402"/>
                    <a:pt x="960612" y="395731"/>
                    <a:pt x="923834" y="433301"/>
                  </a:cubicBezTo>
                  <a:lnTo>
                    <a:pt x="784136" y="642057"/>
                  </a:lnTo>
                  <a:cubicBezTo>
                    <a:pt x="767202" y="676453"/>
                    <a:pt x="771700" y="710849"/>
                    <a:pt x="790485" y="745245"/>
                  </a:cubicBezTo>
                  <a:lnTo>
                    <a:pt x="965111" y="1180221"/>
                  </a:lnTo>
                  <a:cubicBezTo>
                    <a:pt x="1013529" y="1289757"/>
                    <a:pt x="880973" y="1320714"/>
                    <a:pt x="838904" y="1230226"/>
                  </a:cubicBezTo>
                  <a:lnTo>
                    <a:pt x="648405" y="761119"/>
                  </a:lnTo>
                  <a:cubicBezTo>
                    <a:pt x="629356" y="722226"/>
                    <a:pt x="553156" y="733340"/>
                    <a:pt x="541249" y="761121"/>
                  </a:cubicBezTo>
                  <a:lnTo>
                    <a:pt x="429329" y="880182"/>
                  </a:lnTo>
                  <a:cubicBezTo>
                    <a:pt x="384085" y="911138"/>
                    <a:pt x="365035" y="896850"/>
                    <a:pt x="307885" y="880182"/>
                  </a:cubicBezTo>
                  <a:lnTo>
                    <a:pt x="53092" y="780169"/>
                  </a:lnTo>
                  <a:cubicBezTo>
                    <a:pt x="-29458" y="754769"/>
                    <a:pt x="-14376" y="619832"/>
                    <a:pt x="88810" y="651582"/>
                  </a:cubicBezTo>
                  <a:lnTo>
                    <a:pt x="276929" y="723020"/>
                  </a:lnTo>
                  <a:cubicBezTo>
                    <a:pt x="322437" y="738366"/>
                    <a:pt x="351276" y="748950"/>
                    <a:pt x="392023" y="704764"/>
                  </a:cubicBezTo>
                  <a:lnTo>
                    <a:pt x="699204" y="25232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Oval 140"/>
            <p:cNvSpPr/>
            <p:nvPr/>
          </p:nvSpPr>
          <p:spPr>
            <a:xfrm>
              <a:off x="2103844" y="2179119"/>
              <a:ext cx="280428" cy="28042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0" name="Freeform 106"/>
          <p:cNvSpPr/>
          <p:nvPr/>
        </p:nvSpPr>
        <p:spPr>
          <a:xfrm>
            <a:off x="2171154" y="2363173"/>
            <a:ext cx="2740548" cy="2561272"/>
          </a:xfrm>
          <a:custGeom>
            <a:avLst/>
            <a:gdLst>
              <a:gd name="connsiteX0" fmla="*/ 952293 w 1904582"/>
              <a:gd name="connsiteY0" fmla="*/ 271496 h 1893438"/>
              <a:gd name="connsiteX1" fmla="*/ 283755 w 1904582"/>
              <a:gd name="connsiteY1" fmla="*/ 946720 h 1893438"/>
              <a:gd name="connsiteX2" fmla="*/ 952293 w 1904582"/>
              <a:gd name="connsiteY2" fmla="*/ 1621944 h 1893438"/>
              <a:gd name="connsiteX3" fmla="*/ 1620831 w 1904582"/>
              <a:gd name="connsiteY3" fmla="*/ 946720 h 1893438"/>
              <a:gd name="connsiteX4" fmla="*/ 952293 w 1904582"/>
              <a:gd name="connsiteY4" fmla="*/ 271496 h 1893438"/>
              <a:gd name="connsiteX5" fmla="*/ 850486 w 1904582"/>
              <a:gd name="connsiteY5" fmla="*/ 0 h 1893438"/>
              <a:gd name="connsiteX6" fmla="*/ 1052148 w 1904582"/>
              <a:gd name="connsiteY6" fmla="*/ 0 h 1893438"/>
              <a:gd name="connsiteX7" fmla="*/ 1100858 w 1904582"/>
              <a:gd name="connsiteY7" fmla="*/ 181338 h 1893438"/>
              <a:gd name="connsiteX8" fmla="*/ 1209970 w 1904582"/>
              <a:gd name="connsiteY8" fmla="*/ 208345 h 1893438"/>
              <a:gd name="connsiteX9" fmla="*/ 1339540 w 1904582"/>
              <a:gd name="connsiteY9" fmla="*/ 80059 h 1893438"/>
              <a:gd name="connsiteX10" fmla="*/ 1515872 w 1904582"/>
              <a:gd name="connsiteY10" fmla="*/ 181338 h 1893438"/>
              <a:gd name="connsiteX11" fmla="*/ 1464239 w 1904582"/>
              <a:gd name="connsiteY11" fmla="*/ 355924 h 1893438"/>
              <a:gd name="connsiteX12" fmla="*/ 1545098 w 1904582"/>
              <a:gd name="connsiteY12" fmla="*/ 435018 h 1893438"/>
              <a:gd name="connsiteX13" fmla="*/ 1721431 w 1904582"/>
              <a:gd name="connsiteY13" fmla="*/ 393542 h 1893438"/>
              <a:gd name="connsiteX14" fmla="*/ 1827493 w 1904582"/>
              <a:gd name="connsiteY14" fmla="*/ 565767 h 1893438"/>
              <a:gd name="connsiteX15" fmla="*/ 1699024 w 1904582"/>
              <a:gd name="connsiteY15" fmla="*/ 684839 h 1893438"/>
              <a:gd name="connsiteX16" fmla="*/ 1729224 w 1904582"/>
              <a:gd name="connsiteY16" fmla="*/ 800587 h 1893438"/>
              <a:gd name="connsiteX17" fmla="*/ 1903607 w 1904582"/>
              <a:gd name="connsiteY17" fmla="*/ 845923 h 1893438"/>
              <a:gd name="connsiteX18" fmla="*/ 1904582 w 1904582"/>
              <a:gd name="connsiteY18" fmla="*/ 1046551 h 1893438"/>
              <a:gd name="connsiteX19" fmla="*/ 1725327 w 1904582"/>
              <a:gd name="connsiteY19" fmla="*/ 1090920 h 1893438"/>
              <a:gd name="connsiteX20" fmla="*/ 1698050 w 1904582"/>
              <a:gd name="connsiteY20" fmla="*/ 1202810 h 1893438"/>
              <a:gd name="connsiteX21" fmla="*/ 1823723 w 1904582"/>
              <a:gd name="connsiteY21" fmla="*/ 1331097 h 1893438"/>
              <a:gd name="connsiteX22" fmla="*/ 1727275 w 1904582"/>
              <a:gd name="connsiteY22" fmla="*/ 1507613 h 1893438"/>
              <a:gd name="connsiteX23" fmla="*/ 1549969 w 1904582"/>
              <a:gd name="connsiteY23" fmla="*/ 1453596 h 1893438"/>
              <a:gd name="connsiteX24" fmla="*/ 1464239 w 1904582"/>
              <a:gd name="connsiteY24" fmla="*/ 1537514 h 1893438"/>
              <a:gd name="connsiteX25" fmla="*/ 1511975 w 1904582"/>
              <a:gd name="connsiteY25" fmla="*/ 1710171 h 1893438"/>
              <a:gd name="connsiteX26" fmla="*/ 1346359 w 1904582"/>
              <a:gd name="connsiteY26" fmla="*/ 1814343 h 1893438"/>
              <a:gd name="connsiteX27" fmla="*/ 1215816 w 1904582"/>
              <a:gd name="connsiteY27" fmla="*/ 1685092 h 1893438"/>
              <a:gd name="connsiteX28" fmla="*/ 1097936 w 1904582"/>
              <a:gd name="connsiteY28" fmla="*/ 1714994 h 1893438"/>
              <a:gd name="connsiteX29" fmla="*/ 1051173 w 1904582"/>
              <a:gd name="connsiteY29" fmla="*/ 1893437 h 1893438"/>
              <a:gd name="connsiteX30" fmla="*/ 854383 w 1904582"/>
              <a:gd name="connsiteY30" fmla="*/ 1893438 h 1893438"/>
              <a:gd name="connsiteX31" fmla="*/ 801775 w 1904582"/>
              <a:gd name="connsiteY31" fmla="*/ 1709206 h 1893438"/>
              <a:gd name="connsiteX32" fmla="*/ 689741 w 1904582"/>
              <a:gd name="connsiteY32" fmla="*/ 1680269 h 1893438"/>
              <a:gd name="connsiteX33" fmla="*/ 566017 w 1904582"/>
              <a:gd name="connsiteY33" fmla="*/ 1804698 h 1893438"/>
              <a:gd name="connsiteX34" fmla="*/ 395530 w 1904582"/>
              <a:gd name="connsiteY34" fmla="*/ 1707277 h 1893438"/>
              <a:gd name="connsiteX35" fmla="*/ 440343 w 1904582"/>
              <a:gd name="connsiteY35" fmla="*/ 1538479 h 1893438"/>
              <a:gd name="connsiteX36" fmla="*/ 348768 w 1904582"/>
              <a:gd name="connsiteY36" fmla="*/ 1453597 h 1893438"/>
              <a:gd name="connsiteX37" fmla="*/ 185100 w 1904582"/>
              <a:gd name="connsiteY37" fmla="*/ 1500861 h 1893438"/>
              <a:gd name="connsiteX38" fmla="*/ 78912 w 1904582"/>
              <a:gd name="connsiteY38" fmla="*/ 1330133 h 1893438"/>
              <a:gd name="connsiteX39" fmla="*/ 203611 w 1904582"/>
              <a:gd name="connsiteY39" fmla="*/ 1205705 h 1893438"/>
              <a:gd name="connsiteX40" fmla="*/ 177377 w 1904582"/>
              <a:gd name="connsiteY40" fmla="*/ 1087540 h 1893438"/>
              <a:gd name="connsiteX41" fmla="*/ 0 w 1904582"/>
              <a:gd name="connsiteY41" fmla="*/ 1053304 h 1893438"/>
              <a:gd name="connsiteX42" fmla="*/ 974 w 1904582"/>
              <a:gd name="connsiteY42" fmla="*/ 850745 h 1893438"/>
              <a:gd name="connsiteX43" fmla="*/ 171461 w 1904582"/>
              <a:gd name="connsiteY43" fmla="*/ 806375 h 1893438"/>
              <a:gd name="connsiteX44" fmla="*/ 198740 w 1904582"/>
              <a:gd name="connsiteY44" fmla="*/ 681946 h 1893438"/>
              <a:gd name="connsiteX45" fmla="*/ 74040 w 1904582"/>
              <a:gd name="connsiteY45" fmla="*/ 563305 h 1893438"/>
              <a:gd name="connsiteX46" fmla="*/ 176332 w 1904582"/>
              <a:gd name="connsiteY46" fmla="*/ 391613 h 1893438"/>
              <a:gd name="connsiteX47" fmla="*/ 355587 w 1904582"/>
              <a:gd name="connsiteY47" fmla="*/ 436947 h 1893438"/>
              <a:gd name="connsiteX48" fmla="*/ 437420 w 1904582"/>
              <a:gd name="connsiteY48" fmla="*/ 355924 h 1893438"/>
              <a:gd name="connsiteX49" fmla="*/ 386761 w 1904582"/>
              <a:gd name="connsiteY49" fmla="*/ 181337 h 1893438"/>
              <a:gd name="connsiteX50" fmla="*/ 563094 w 1904582"/>
              <a:gd name="connsiteY50" fmla="*/ 76200 h 1893438"/>
              <a:gd name="connsiteX51" fmla="*/ 694611 w 1904582"/>
              <a:gd name="connsiteY51" fmla="*/ 206795 h 1893438"/>
              <a:gd name="connsiteX52" fmla="*/ 809569 w 1904582"/>
              <a:gd name="connsiteY52" fmla="*/ 171692 h 18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4582" h="1893438">
                <a:moveTo>
                  <a:pt x="952293" y="271496"/>
                </a:moveTo>
                <a:cubicBezTo>
                  <a:pt x="583070" y="271496"/>
                  <a:pt x="283755" y="573804"/>
                  <a:pt x="283755" y="946720"/>
                </a:cubicBezTo>
                <a:cubicBezTo>
                  <a:pt x="283755" y="1319636"/>
                  <a:pt x="583070" y="1621944"/>
                  <a:pt x="952293" y="1621944"/>
                </a:cubicBezTo>
                <a:cubicBezTo>
                  <a:pt x="1321516" y="1621944"/>
                  <a:pt x="1620831" y="1319636"/>
                  <a:pt x="1620831" y="946720"/>
                </a:cubicBezTo>
                <a:cubicBezTo>
                  <a:pt x="1620831" y="573804"/>
                  <a:pt x="1321516" y="271496"/>
                  <a:pt x="952293" y="271496"/>
                </a:cubicBezTo>
                <a:close/>
                <a:moveTo>
                  <a:pt x="850486" y="0"/>
                </a:moveTo>
                <a:lnTo>
                  <a:pt x="1052148" y="0"/>
                </a:lnTo>
                <a:cubicBezTo>
                  <a:pt x="1082673" y="113819"/>
                  <a:pt x="1083972" y="120570"/>
                  <a:pt x="1100858" y="181338"/>
                </a:cubicBezTo>
                <a:cubicBezTo>
                  <a:pt x="1181717" y="201594"/>
                  <a:pt x="1134956" y="189054"/>
                  <a:pt x="1209970" y="208345"/>
                </a:cubicBezTo>
                <a:lnTo>
                  <a:pt x="1339540" y="80059"/>
                </a:lnTo>
                <a:lnTo>
                  <a:pt x="1515872" y="181338"/>
                </a:lnTo>
                <a:lnTo>
                  <a:pt x="1464239" y="355924"/>
                </a:lnTo>
                <a:cubicBezTo>
                  <a:pt x="1496713" y="387754"/>
                  <a:pt x="1490218" y="382931"/>
                  <a:pt x="1545098" y="435018"/>
                </a:cubicBezTo>
                <a:cubicBezTo>
                  <a:pt x="1578221" y="426980"/>
                  <a:pt x="1637648" y="415084"/>
                  <a:pt x="1721431" y="393542"/>
                </a:cubicBezTo>
                <a:cubicBezTo>
                  <a:pt x="1746273" y="432125"/>
                  <a:pt x="1782029" y="500498"/>
                  <a:pt x="1827493" y="565767"/>
                </a:cubicBezTo>
                <a:lnTo>
                  <a:pt x="1699024" y="684839"/>
                </a:lnTo>
                <a:cubicBezTo>
                  <a:pt x="1711039" y="726636"/>
                  <a:pt x="1719969" y="767148"/>
                  <a:pt x="1729224" y="800587"/>
                </a:cubicBezTo>
                <a:cubicBezTo>
                  <a:pt x="1778422" y="815699"/>
                  <a:pt x="1843531" y="832901"/>
                  <a:pt x="1903607" y="845923"/>
                </a:cubicBezTo>
                <a:cubicBezTo>
                  <a:pt x="1906530" y="924053"/>
                  <a:pt x="1901659" y="968904"/>
                  <a:pt x="1904582" y="1046551"/>
                </a:cubicBezTo>
                <a:cubicBezTo>
                  <a:pt x="1831516" y="1065360"/>
                  <a:pt x="1776635" y="1079345"/>
                  <a:pt x="1725327" y="1090920"/>
                </a:cubicBezTo>
                <a:cubicBezTo>
                  <a:pt x="1710064" y="1154581"/>
                  <a:pt x="1712014" y="1145097"/>
                  <a:pt x="1698050" y="1202810"/>
                </a:cubicBezTo>
                <a:cubicBezTo>
                  <a:pt x="1749358" y="1253771"/>
                  <a:pt x="1771115" y="1278529"/>
                  <a:pt x="1823723" y="1331097"/>
                </a:cubicBezTo>
                <a:cubicBezTo>
                  <a:pt x="1783780" y="1401992"/>
                  <a:pt x="1748545" y="1465493"/>
                  <a:pt x="1727275" y="1507613"/>
                </a:cubicBezTo>
                <a:cubicBezTo>
                  <a:pt x="1639759" y="1482213"/>
                  <a:pt x="1599329" y="1469029"/>
                  <a:pt x="1549969" y="1453596"/>
                </a:cubicBezTo>
                <a:cubicBezTo>
                  <a:pt x="1510351" y="1492179"/>
                  <a:pt x="1507753" y="1497163"/>
                  <a:pt x="1464239" y="1537514"/>
                </a:cubicBezTo>
                <a:cubicBezTo>
                  <a:pt x="1476254" y="1574971"/>
                  <a:pt x="1497038" y="1648922"/>
                  <a:pt x="1511975" y="1710171"/>
                </a:cubicBezTo>
                <a:cubicBezTo>
                  <a:pt x="1458718" y="1744414"/>
                  <a:pt x="1377047" y="1796499"/>
                  <a:pt x="1346359" y="1814343"/>
                </a:cubicBezTo>
                <a:lnTo>
                  <a:pt x="1215816" y="1685092"/>
                </a:lnTo>
                <a:cubicBezTo>
                  <a:pt x="1166131" y="1698275"/>
                  <a:pt x="1137878" y="1705026"/>
                  <a:pt x="1097936" y="1714994"/>
                </a:cubicBezTo>
                <a:cubicBezTo>
                  <a:pt x="1088194" y="1758720"/>
                  <a:pt x="1069033" y="1825596"/>
                  <a:pt x="1051173" y="1893437"/>
                </a:cubicBezTo>
                <a:lnTo>
                  <a:pt x="854383" y="1893438"/>
                </a:lnTo>
                <a:cubicBezTo>
                  <a:pt x="841231" y="1851158"/>
                  <a:pt x="812654" y="1740876"/>
                  <a:pt x="801775" y="1709206"/>
                </a:cubicBezTo>
                <a:cubicBezTo>
                  <a:pt x="756799" y="1695863"/>
                  <a:pt x="736990" y="1692808"/>
                  <a:pt x="689741" y="1680269"/>
                </a:cubicBezTo>
                <a:cubicBezTo>
                  <a:pt x="644440" y="1725604"/>
                  <a:pt x="620411" y="1746985"/>
                  <a:pt x="566017" y="1804698"/>
                </a:cubicBezTo>
                <a:cubicBezTo>
                  <a:pt x="494087" y="1765955"/>
                  <a:pt x="433199" y="1728498"/>
                  <a:pt x="395530" y="1707277"/>
                </a:cubicBezTo>
                <a:cubicBezTo>
                  <a:pt x="409493" y="1652297"/>
                  <a:pt x="426055" y="1594263"/>
                  <a:pt x="440343" y="1538479"/>
                </a:cubicBezTo>
                <a:cubicBezTo>
                  <a:pt x="402025" y="1505845"/>
                  <a:pt x="393420" y="1498610"/>
                  <a:pt x="348768" y="1453597"/>
                </a:cubicBezTo>
                <a:lnTo>
                  <a:pt x="185100" y="1500861"/>
                </a:lnTo>
                <a:cubicBezTo>
                  <a:pt x="158310" y="1461636"/>
                  <a:pt x="97747" y="1362767"/>
                  <a:pt x="78912" y="1330133"/>
                </a:cubicBezTo>
                <a:cubicBezTo>
                  <a:pt x="117555" y="1292676"/>
                  <a:pt x="157173" y="1252487"/>
                  <a:pt x="203611" y="1205705"/>
                </a:cubicBezTo>
                <a:cubicBezTo>
                  <a:pt x="191595" y="1156995"/>
                  <a:pt x="185820" y="1129177"/>
                  <a:pt x="177377" y="1087540"/>
                </a:cubicBezTo>
                <a:cubicBezTo>
                  <a:pt x="133863" y="1079663"/>
                  <a:pt x="69169" y="1062306"/>
                  <a:pt x="0" y="1053304"/>
                </a:cubicBezTo>
                <a:cubicBezTo>
                  <a:pt x="974" y="1001861"/>
                  <a:pt x="488" y="879039"/>
                  <a:pt x="974" y="850745"/>
                </a:cubicBezTo>
                <a:cubicBezTo>
                  <a:pt x="48224" y="838849"/>
                  <a:pt x="105540" y="825827"/>
                  <a:pt x="171461" y="806375"/>
                </a:cubicBezTo>
                <a:cubicBezTo>
                  <a:pt x="181853" y="758951"/>
                  <a:pt x="187211" y="739177"/>
                  <a:pt x="198740" y="681946"/>
                </a:cubicBezTo>
                <a:lnTo>
                  <a:pt x="74040" y="563305"/>
                </a:lnTo>
                <a:cubicBezTo>
                  <a:pt x="138988" y="450773"/>
                  <a:pt x="145157" y="443378"/>
                  <a:pt x="176332" y="391613"/>
                </a:cubicBezTo>
                <a:cubicBezTo>
                  <a:pt x="250371" y="411226"/>
                  <a:pt x="261251" y="414922"/>
                  <a:pt x="355587" y="436947"/>
                </a:cubicBezTo>
                <a:cubicBezTo>
                  <a:pt x="388385" y="403509"/>
                  <a:pt x="408518" y="385504"/>
                  <a:pt x="437420" y="355924"/>
                </a:cubicBezTo>
                <a:cubicBezTo>
                  <a:pt x="419559" y="300301"/>
                  <a:pt x="405758" y="245481"/>
                  <a:pt x="386761" y="181337"/>
                </a:cubicBezTo>
                <a:cubicBezTo>
                  <a:pt x="438881" y="150954"/>
                  <a:pt x="535167" y="93240"/>
                  <a:pt x="563094" y="76200"/>
                </a:cubicBezTo>
                <a:lnTo>
                  <a:pt x="694611" y="206795"/>
                </a:lnTo>
                <a:lnTo>
                  <a:pt x="809569" y="171692"/>
                </a:lnTo>
                <a:close/>
              </a:path>
            </a:pathLst>
          </a:custGeom>
          <a:solidFill>
            <a:srgbClr val="D6A300"/>
          </a:solidFill>
          <a:ln w="9525" cap="flat" cmpd="sng" algn="ctr">
            <a:noFill/>
            <a:prstDash val="solid"/>
            <a:roun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reeform 104"/>
          <p:cNvSpPr/>
          <p:nvPr/>
        </p:nvSpPr>
        <p:spPr>
          <a:xfrm rot="420415">
            <a:off x="7374497" y="2501423"/>
            <a:ext cx="2410269" cy="2346753"/>
          </a:xfrm>
          <a:custGeom>
            <a:avLst/>
            <a:gdLst>
              <a:gd name="connsiteX0" fmla="*/ 952293 w 1904582"/>
              <a:gd name="connsiteY0" fmla="*/ 271496 h 1893438"/>
              <a:gd name="connsiteX1" fmla="*/ 283755 w 1904582"/>
              <a:gd name="connsiteY1" fmla="*/ 946720 h 1893438"/>
              <a:gd name="connsiteX2" fmla="*/ 952293 w 1904582"/>
              <a:gd name="connsiteY2" fmla="*/ 1621944 h 1893438"/>
              <a:gd name="connsiteX3" fmla="*/ 1620831 w 1904582"/>
              <a:gd name="connsiteY3" fmla="*/ 946720 h 1893438"/>
              <a:gd name="connsiteX4" fmla="*/ 952293 w 1904582"/>
              <a:gd name="connsiteY4" fmla="*/ 271496 h 1893438"/>
              <a:gd name="connsiteX5" fmla="*/ 850486 w 1904582"/>
              <a:gd name="connsiteY5" fmla="*/ 0 h 1893438"/>
              <a:gd name="connsiteX6" fmla="*/ 1052148 w 1904582"/>
              <a:gd name="connsiteY6" fmla="*/ 0 h 1893438"/>
              <a:gd name="connsiteX7" fmla="*/ 1100858 w 1904582"/>
              <a:gd name="connsiteY7" fmla="*/ 181338 h 1893438"/>
              <a:gd name="connsiteX8" fmla="*/ 1209970 w 1904582"/>
              <a:gd name="connsiteY8" fmla="*/ 208345 h 1893438"/>
              <a:gd name="connsiteX9" fmla="*/ 1339540 w 1904582"/>
              <a:gd name="connsiteY9" fmla="*/ 80059 h 1893438"/>
              <a:gd name="connsiteX10" fmla="*/ 1515872 w 1904582"/>
              <a:gd name="connsiteY10" fmla="*/ 181338 h 1893438"/>
              <a:gd name="connsiteX11" fmla="*/ 1464239 w 1904582"/>
              <a:gd name="connsiteY11" fmla="*/ 355924 h 1893438"/>
              <a:gd name="connsiteX12" fmla="*/ 1545098 w 1904582"/>
              <a:gd name="connsiteY12" fmla="*/ 435018 h 1893438"/>
              <a:gd name="connsiteX13" fmla="*/ 1721431 w 1904582"/>
              <a:gd name="connsiteY13" fmla="*/ 393542 h 1893438"/>
              <a:gd name="connsiteX14" fmla="*/ 1827493 w 1904582"/>
              <a:gd name="connsiteY14" fmla="*/ 565767 h 1893438"/>
              <a:gd name="connsiteX15" fmla="*/ 1699024 w 1904582"/>
              <a:gd name="connsiteY15" fmla="*/ 684839 h 1893438"/>
              <a:gd name="connsiteX16" fmla="*/ 1729224 w 1904582"/>
              <a:gd name="connsiteY16" fmla="*/ 800587 h 1893438"/>
              <a:gd name="connsiteX17" fmla="*/ 1903607 w 1904582"/>
              <a:gd name="connsiteY17" fmla="*/ 845923 h 1893438"/>
              <a:gd name="connsiteX18" fmla="*/ 1904582 w 1904582"/>
              <a:gd name="connsiteY18" fmla="*/ 1046551 h 1893438"/>
              <a:gd name="connsiteX19" fmla="*/ 1725327 w 1904582"/>
              <a:gd name="connsiteY19" fmla="*/ 1090920 h 1893438"/>
              <a:gd name="connsiteX20" fmla="*/ 1698050 w 1904582"/>
              <a:gd name="connsiteY20" fmla="*/ 1202810 h 1893438"/>
              <a:gd name="connsiteX21" fmla="*/ 1823723 w 1904582"/>
              <a:gd name="connsiteY21" fmla="*/ 1331097 h 1893438"/>
              <a:gd name="connsiteX22" fmla="*/ 1727275 w 1904582"/>
              <a:gd name="connsiteY22" fmla="*/ 1507613 h 1893438"/>
              <a:gd name="connsiteX23" fmla="*/ 1549969 w 1904582"/>
              <a:gd name="connsiteY23" fmla="*/ 1453596 h 1893438"/>
              <a:gd name="connsiteX24" fmla="*/ 1464239 w 1904582"/>
              <a:gd name="connsiteY24" fmla="*/ 1537514 h 1893438"/>
              <a:gd name="connsiteX25" fmla="*/ 1511975 w 1904582"/>
              <a:gd name="connsiteY25" fmla="*/ 1710171 h 1893438"/>
              <a:gd name="connsiteX26" fmla="*/ 1346359 w 1904582"/>
              <a:gd name="connsiteY26" fmla="*/ 1814343 h 1893438"/>
              <a:gd name="connsiteX27" fmla="*/ 1215816 w 1904582"/>
              <a:gd name="connsiteY27" fmla="*/ 1685092 h 1893438"/>
              <a:gd name="connsiteX28" fmla="*/ 1097936 w 1904582"/>
              <a:gd name="connsiteY28" fmla="*/ 1714994 h 1893438"/>
              <a:gd name="connsiteX29" fmla="*/ 1051173 w 1904582"/>
              <a:gd name="connsiteY29" fmla="*/ 1893437 h 1893438"/>
              <a:gd name="connsiteX30" fmla="*/ 854383 w 1904582"/>
              <a:gd name="connsiteY30" fmla="*/ 1893438 h 1893438"/>
              <a:gd name="connsiteX31" fmla="*/ 801775 w 1904582"/>
              <a:gd name="connsiteY31" fmla="*/ 1709206 h 1893438"/>
              <a:gd name="connsiteX32" fmla="*/ 689741 w 1904582"/>
              <a:gd name="connsiteY32" fmla="*/ 1680269 h 1893438"/>
              <a:gd name="connsiteX33" fmla="*/ 566017 w 1904582"/>
              <a:gd name="connsiteY33" fmla="*/ 1804698 h 1893438"/>
              <a:gd name="connsiteX34" fmla="*/ 395530 w 1904582"/>
              <a:gd name="connsiteY34" fmla="*/ 1707277 h 1893438"/>
              <a:gd name="connsiteX35" fmla="*/ 440343 w 1904582"/>
              <a:gd name="connsiteY35" fmla="*/ 1538479 h 1893438"/>
              <a:gd name="connsiteX36" fmla="*/ 348768 w 1904582"/>
              <a:gd name="connsiteY36" fmla="*/ 1453597 h 1893438"/>
              <a:gd name="connsiteX37" fmla="*/ 185100 w 1904582"/>
              <a:gd name="connsiteY37" fmla="*/ 1500861 h 1893438"/>
              <a:gd name="connsiteX38" fmla="*/ 78912 w 1904582"/>
              <a:gd name="connsiteY38" fmla="*/ 1330133 h 1893438"/>
              <a:gd name="connsiteX39" fmla="*/ 203611 w 1904582"/>
              <a:gd name="connsiteY39" fmla="*/ 1205705 h 1893438"/>
              <a:gd name="connsiteX40" fmla="*/ 177377 w 1904582"/>
              <a:gd name="connsiteY40" fmla="*/ 1087540 h 1893438"/>
              <a:gd name="connsiteX41" fmla="*/ 0 w 1904582"/>
              <a:gd name="connsiteY41" fmla="*/ 1053304 h 1893438"/>
              <a:gd name="connsiteX42" fmla="*/ 974 w 1904582"/>
              <a:gd name="connsiteY42" fmla="*/ 850745 h 1893438"/>
              <a:gd name="connsiteX43" fmla="*/ 171461 w 1904582"/>
              <a:gd name="connsiteY43" fmla="*/ 806375 h 1893438"/>
              <a:gd name="connsiteX44" fmla="*/ 198740 w 1904582"/>
              <a:gd name="connsiteY44" fmla="*/ 681946 h 1893438"/>
              <a:gd name="connsiteX45" fmla="*/ 74040 w 1904582"/>
              <a:gd name="connsiteY45" fmla="*/ 563305 h 1893438"/>
              <a:gd name="connsiteX46" fmla="*/ 176332 w 1904582"/>
              <a:gd name="connsiteY46" fmla="*/ 391613 h 1893438"/>
              <a:gd name="connsiteX47" fmla="*/ 355587 w 1904582"/>
              <a:gd name="connsiteY47" fmla="*/ 436947 h 1893438"/>
              <a:gd name="connsiteX48" fmla="*/ 437420 w 1904582"/>
              <a:gd name="connsiteY48" fmla="*/ 355924 h 1893438"/>
              <a:gd name="connsiteX49" fmla="*/ 386761 w 1904582"/>
              <a:gd name="connsiteY49" fmla="*/ 181337 h 1893438"/>
              <a:gd name="connsiteX50" fmla="*/ 563094 w 1904582"/>
              <a:gd name="connsiteY50" fmla="*/ 76200 h 1893438"/>
              <a:gd name="connsiteX51" fmla="*/ 694611 w 1904582"/>
              <a:gd name="connsiteY51" fmla="*/ 206795 h 1893438"/>
              <a:gd name="connsiteX52" fmla="*/ 809569 w 1904582"/>
              <a:gd name="connsiteY52" fmla="*/ 171692 h 18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4582" h="1893438">
                <a:moveTo>
                  <a:pt x="952293" y="271496"/>
                </a:moveTo>
                <a:cubicBezTo>
                  <a:pt x="583070" y="271496"/>
                  <a:pt x="283755" y="573804"/>
                  <a:pt x="283755" y="946720"/>
                </a:cubicBezTo>
                <a:cubicBezTo>
                  <a:pt x="283755" y="1319636"/>
                  <a:pt x="583070" y="1621944"/>
                  <a:pt x="952293" y="1621944"/>
                </a:cubicBezTo>
                <a:cubicBezTo>
                  <a:pt x="1321516" y="1621944"/>
                  <a:pt x="1620831" y="1319636"/>
                  <a:pt x="1620831" y="946720"/>
                </a:cubicBezTo>
                <a:cubicBezTo>
                  <a:pt x="1620831" y="573804"/>
                  <a:pt x="1321516" y="271496"/>
                  <a:pt x="952293" y="271496"/>
                </a:cubicBezTo>
                <a:close/>
                <a:moveTo>
                  <a:pt x="850486" y="0"/>
                </a:moveTo>
                <a:lnTo>
                  <a:pt x="1052148" y="0"/>
                </a:lnTo>
                <a:cubicBezTo>
                  <a:pt x="1082673" y="113819"/>
                  <a:pt x="1083972" y="120570"/>
                  <a:pt x="1100858" y="181338"/>
                </a:cubicBezTo>
                <a:cubicBezTo>
                  <a:pt x="1181717" y="201594"/>
                  <a:pt x="1134956" y="189054"/>
                  <a:pt x="1209970" y="208345"/>
                </a:cubicBezTo>
                <a:lnTo>
                  <a:pt x="1339540" y="80059"/>
                </a:lnTo>
                <a:lnTo>
                  <a:pt x="1515872" y="181338"/>
                </a:lnTo>
                <a:lnTo>
                  <a:pt x="1464239" y="355924"/>
                </a:lnTo>
                <a:cubicBezTo>
                  <a:pt x="1496713" y="387754"/>
                  <a:pt x="1490218" y="382931"/>
                  <a:pt x="1545098" y="435018"/>
                </a:cubicBezTo>
                <a:cubicBezTo>
                  <a:pt x="1578221" y="426980"/>
                  <a:pt x="1637648" y="415084"/>
                  <a:pt x="1721431" y="393542"/>
                </a:cubicBezTo>
                <a:cubicBezTo>
                  <a:pt x="1746273" y="432125"/>
                  <a:pt x="1782029" y="500498"/>
                  <a:pt x="1827493" y="565767"/>
                </a:cubicBezTo>
                <a:lnTo>
                  <a:pt x="1699024" y="684839"/>
                </a:lnTo>
                <a:cubicBezTo>
                  <a:pt x="1711039" y="726636"/>
                  <a:pt x="1719969" y="767148"/>
                  <a:pt x="1729224" y="800587"/>
                </a:cubicBezTo>
                <a:cubicBezTo>
                  <a:pt x="1778422" y="815699"/>
                  <a:pt x="1843531" y="832901"/>
                  <a:pt x="1903607" y="845923"/>
                </a:cubicBezTo>
                <a:cubicBezTo>
                  <a:pt x="1906530" y="924053"/>
                  <a:pt x="1901659" y="968904"/>
                  <a:pt x="1904582" y="1046551"/>
                </a:cubicBezTo>
                <a:cubicBezTo>
                  <a:pt x="1831516" y="1065360"/>
                  <a:pt x="1776635" y="1079345"/>
                  <a:pt x="1725327" y="1090920"/>
                </a:cubicBezTo>
                <a:cubicBezTo>
                  <a:pt x="1710064" y="1154581"/>
                  <a:pt x="1712014" y="1145097"/>
                  <a:pt x="1698050" y="1202810"/>
                </a:cubicBezTo>
                <a:cubicBezTo>
                  <a:pt x="1749358" y="1253771"/>
                  <a:pt x="1771115" y="1278529"/>
                  <a:pt x="1823723" y="1331097"/>
                </a:cubicBezTo>
                <a:cubicBezTo>
                  <a:pt x="1783780" y="1401992"/>
                  <a:pt x="1748545" y="1465493"/>
                  <a:pt x="1727275" y="1507613"/>
                </a:cubicBezTo>
                <a:cubicBezTo>
                  <a:pt x="1639759" y="1482213"/>
                  <a:pt x="1599329" y="1469029"/>
                  <a:pt x="1549969" y="1453596"/>
                </a:cubicBezTo>
                <a:cubicBezTo>
                  <a:pt x="1510351" y="1492179"/>
                  <a:pt x="1507753" y="1497163"/>
                  <a:pt x="1464239" y="1537514"/>
                </a:cubicBezTo>
                <a:cubicBezTo>
                  <a:pt x="1476254" y="1574971"/>
                  <a:pt x="1497038" y="1648922"/>
                  <a:pt x="1511975" y="1710171"/>
                </a:cubicBezTo>
                <a:cubicBezTo>
                  <a:pt x="1458718" y="1744414"/>
                  <a:pt x="1377047" y="1796499"/>
                  <a:pt x="1346359" y="1814343"/>
                </a:cubicBezTo>
                <a:lnTo>
                  <a:pt x="1215816" y="1685092"/>
                </a:lnTo>
                <a:cubicBezTo>
                  <a:pt x="1166131" y="1698275"/>
                  <a:pt x="1137878" y="1705026"/>
                  <a:pt x="1097936" y="1714994"/>
                </a:cubicBezTo>
                <a:cubicBezTo>
                  <a:pt x="1088194" y="1758720"/>
                  <a:pt x="1069033" y="1825596"/>
                  <a:pt x="1051173" y="1893437"/>
                </a:cubicBezTo>
                <a:lnTo>
                  <a:pt x="854383" y="1893438"/>
                </a:lnTo>
                <a:cubicBezTo>
                  <a:pt x="841231" y="1851158"/>
                  <a:pt x="812654" y="1740876"/>
                  <a:pt x="801775" y="1709206"/>
                </a:cubicBezTo>
                <a:cubicBezTo>
                  <a:pt x="756799" y="1695863"/>
                  <a:pt x="736990" y="1692808"/>
                  <a:pt x="689741" y="1680269"/>
                </a:cubicBezTo>
                <a:cubicBezTo>
                  <a:pt x="644440" y="1725604"/>
                  <a:pt x="620411" y="1746985"/>
                  <a:pt x="566017" y="1804698"/>
                </a:cubicBezTo>
                <a:cubicBezTo>
                  <a:pt x="494087" y="1765955"/>
                  <a:pt x="433199" y="1728498"/>
                  <a:pt x="395530" y="1707277"/>
                </a:cubicBezTo>
                <a:cubicBezTo>
                  <a:pt x="409493" y="1652297"/>
                  <a:pt x="426055" y="1594263"/>
                  <a:pt x="440343" y="1538479"/>
                </a:cubicBezTo>
                <a:cubicBezTo>
                  <a:pt x="402025" y="1505845"/>
                  <a:pt x="393420" y="1498610"/>
                  <a:pt x="348768" y="1453597"/>
                </a:cubicBezTo>
                <a:lnTo>
                  <a:pt x="185100" y="1500861"/>
                </a:lnTo>
                <a:cubicBezTo>
                  <a:pt x="158310" y="1461636"/>
                  <a:pt x="97747" y="1362767"/>
                  <a:pt x="78912" y="1330133"/>
                </a:cubicBezTo>
                <a:cubicBezTo>
                  <a:pt x="117555" y="1292676"/>
                  <a:pt x="157173" y="1252487"/>
                  <a:pt x="203611" y="1205705"/>
                </a:cubicBezTo>
                <a:cubicBezTo>
                  <a:pt x="191595" y="1156995"/>
                  <a:pt x="185820" y="1129177"/>
                  <a:pt x="177377" y="1087540"/>
                </a:cubicBezTo>
                <a:cubicBezTo>
                  <a:pt x="133863" y="1079663"/>
                  <a:pt x="69169" y="1062306"/>
                  <a:pt x="0" y="1053304"/>
                </a:cubicBezTo>
                <a:cubicBezTo>
                  <a:pt x="974" y="1001861"/>
                  <a:pt x="488" y="879039"/>
                  <a:pt x="974" y="850745"/>
                </a:cubicBezTo>
                <a:cubicBezTo>
                  <a:pt x="48224" y="838849"/>
                  <a:pt x="105540" y="825827"/>
                  <a:pt x="171461" y="806375"/>
                </a:cubicBezTo>
                <a:cubicBezTo>
                  <a:pt x="181853" y="758951"/>
                  <a:pt x="187211" y="739177"/>
                  <a:pt x="198740" y="681946"/>
                </a:cubicBezTo>
                <a:lnTo>
                  <a:pt x="74040" y="563305"/>
                </a:lnTo>
                <a:cubicBezTo>
                  <a:pt x="138988" y="450773"/>
                  <a:pt x="145157" y="443378"/>
                  <a:pt x="176332" y="391613"/>
                </a:cubicBezTo>
                <a:cubicBezTo>
                  <a:pt x="250371" y="411226"/>
                  <a:pt x="261251" y="414922"/>
                  <a:pt x="355587" y="436947"/>
                </a:cubicBezTo>
                <a:cubicBezTo>
                  <a:pt x="388385" y="403509"/>
                  <a:pt x="408518" y="385504"/>
                  <a:pt x="437420" y="355924"/>
                </a:cubicBezTo>
                <a:cubicBezTo>
                  <a:pt x="419559" y="300301"/>
                  <a:pt x="405758" y="245481"/>
                  <a:pt x="386761" y="181337"/>
                </a:cubicBezTo>
                <a:cubicBezTo>
                  <a:pt x="438881" y="150954"/>
                  <a:pt x="535167" y="93240"/>
                  <a:pt x="563094" y="76200"/>
                </a:cubicBezTo>
                <a:lnTo>
                  <a:pt x="694611" y="206795"/>
                </a:lnTo>
                <a:lnTo>
                  <a:pt x="809569" y="171692"/>
                </a:lnTo>
                <a:close/>
              </a:path>
            </a:pathLst>
          </a:custGeom>
          <a:solidFill>
            <a:srgbClr val="EC5D24"/>
          </a:solidFill>
          <a:ln w="9525" cap="flat" cmpd="sng" algn="ctr">
            <a:noFill/>
            <a:prstDash val="solid"/>
            <a:roun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 name="Group 130"/>
          <p:cNvGrpSpPr/>
          <p:nvPr/>
        </p:nvGrpSpPr>
        <p:grpSpPr>
          <a:xfrm>
            <a:off x="7873784" y="1035682"/>
            <a:ext cx="1472902" cy="1425475"/>
            <a:chOff x="1253597" y="1004660"/>
            <a:chExt cx="5726588" cy="5542190"/>
          </a:xfrm>
          <a:solidFill>
            <a:schemeClr val="bg2">
              <a:lumMod val="90000"/>
            </a:schemeClr>
          </a:solidFill>
        </p:grpSpPr>
        <p:sp>
          <p:nvSpPr>
            <p:cNvPr id="40" name="Rectangle 4"/>
            <p:cNvSpPr/>
            <p:nvPr/>
          </p:nvSpPr>
          <p:spPr>
            <a:xfrm>
              <a:off x="1253597" y="1876255"/>
              <a:ext cx="5726588" cy="4670595"/>
            </a:xfrm>
            <a:custGeom>
              <a:avLst/>
              <a:gdLst>
                <a:gd name="connsiteX0" fmla="*/ 0 w 2293258"/>
                <a:gd name="connsiteY0" fmla="*/ 0 h 2287588"/>
                <a:gd name="connsiteX1" fmla="*/ 2293258 w 2293258"/>
                <a:gd name="connsiteY1" fmla="*/ 0 h 2287588"/>
                <a:gd name="connsiteX2" fmla="*/ 2293258 w 2293258"/>
                <a:gd name="connsiteY2" fmla="*/ 2287588 h 2287588"/>
                <a:gd name="connsiteX3" fmla="*/ 0 w 2293258"/>
                <a:gd name="connsiteY3" fmla="*/ 2287588 h 2287588"/>
                <a:gd name="connsiteX4" fmla="*/ 0 w 2293258"/>
                <a:gd name="connsiteY4" fmla="*/ 0 h 2287588"/>
                <a:gd name="connsiteX0" fmla="*/ 1890712 w 4183970"/>
                <a:gd name="connsiteY0" fmla="*/ 0 h 2463800"/>
                <a:gd name="connsiteX1" fmla="*/ 4183970 w 4183970"/>
                <a:gd name="connsiteY1" fmla="*/ 0 h 2463800"/>
                <a:gd name="connsiteX2" fmla="*/ 4183970 w 4183970"/>
                <a:gd name="connsiteY2" fmla="*/ 2287588 h 2463800"/>
                <a:gd name="connsiteX3" fmla="*/ 0 w 4183970"/>
                <a:gd name="connsiteY3" fmla="*/ 2463800 h 2463800"/>
                <a:gd name="connsiteX4" fmla="*/ 1890712 w 4183970"/>
                <a:gd name="connsiteY4" fmla="*/ 0 h 2463800"/>
                <a:gd name="connsiteX0" fmla="*/ 1890712 w 4183970"/>
                <a:gd name="connsiteY0" fmla="*/ 0 h 2463800"/>
                <a:gd name="connsiteX1" fmla="*/ 4183970 w 4183970"/>
                <a:gd name="connsiteY1" fmla="*/ 0 h 2463800"/>
                <a:gd name="connsiteX2" fmla="*/ 4183970 w 4183970"/>
                <a:gd name="connsiteY2" fmla="*/ 2287588 h 2463800"/>
                <a:gd name="connsiteX3" fmla="*/ 1665741 w 4183970"/>
                <a:gd name="connsiteY3" fmla="*/ 2395538 h 2463800"/>
                <a:gd name="connsiteX4" fmla="*/ 0 w 4183970"/>
                <a:gd name="connsiteY4" fmla="*/ 2463800 h 2463800"/>
                <a:gd name="connsiteX5" fmla="*/ 1890712 w 4183970"/>
                <a:gd name="connsiteY5" fmla="*/ 0 h 2463800"/>
                <a:gd name="connsiteX0" fmla="*/ 1901371 w 4194629"/>
                <a:gd name="connsiteY0" fmla="*/ 0 h 3086101"/>
                <a:gd name="connsiteX1" fmla="*/ 4194629 w 4194629"/>
                <a:gd name="connsiteY1" fmla="*/ 0 h 3086101"/>
                <a:gd name="connsiteX2" fmla="*/ 4194629 w 4194629"/>
                <a:gd name="connsiteY2" fmla="*/ 2287588 h 3086101"/>
                <a:gd name="connsiteX3" fmla="*/ 0 w 4194629"/>
                <a:gd name="connsiteY3" fmla="*/ 3086101 h 3086101"/>
                <a:gd name="connsiteX4" fmla="*/ 10659 w 4194629"/>
                <a:gd name="connsiteY4" fmla="*/ 2463800 h 3086101"/>
                <a:gd name="connsiteX5" fmla="*/ 1901371 w 4194629"/>
                <a:gd name="connsiteY5" fmla="*/ 0 h 3086101"/>
                <a:gd name="connsiteX0" fmla="*/ 1896608 w 4189866"/>
                <a:gd name="connsiteY0" fmla="*/ 0 h 3095626"/>
                <a:gd name="connsiteX1" fmla="*/ 4189866 w 4189866"/>
                <a:gd name="connsiteY1" fmla="*/ 0 h 3095626"/>
                <a:gd name="connsiteX2" fmla="*/ 4189866 w 4189866"/>
                <a:gd name="connsiteY2" fmla="*/ 2287588 h 3095626"/>
                <a:gd name="connsiteX3" fmla="*/ 0 w 4189866"/>
                <a:gd name="connsiteY3" fmla="*/ 3095626 h 3095626"/>
                <a:gd name="connsiteX4" fmla="*/ 5896 w 4189866"/>
                <a:gd name="connsiteY4" fmla="*/ 2463800 h 3095626"/>
                <a:gd name="connsiteX5" fmla="*/ 1896608 w 4189866"/>
                <a:gd name="connsiteY5" fmla="*/ 0 h 3095626"/>
                <a:gd name="connsiteX0" fmla="*/ 1891846 w 4185104"/>
                <a:gd name="connsiteY0" fmla="*/ 0 h 3105151"/>
                <a:gd name="connsiteX1" fmla="*/ 4185104 w 4185104"/>
                <a:gd name="connsiteY1" fmla="*/ 0 h 3105151"/>
                <a:gd name="connsiteX2" fmla="*/ 4185104 w 4185104"/>
                <a:gd name="connsiteY2" fmla="*/ 2287588 h 3105151"/>
                <a:gd name="connsiteX3" fmla="*/ 0 w 4185104"/>
                <a:gd name="connsiteY3" fmla="*/ 3105151 h 3105151"/>
                <a:gd name="connsiteX4" fmla="*/ 1134 w 4185104"/>
                <a:gd name="connsiteY4" fmla="*/ 2463800 h 3105151"/>
                <a:gd name="connsiteX5" fmla="*/ 1891846 w 4185104"/>
                <a:gd name="connsiteY5"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909763 w 4185104"/>
                <a:gd name="connsiteY3" fmla="*/ 2733674 h 3105151"/>
                <a:gd name="connsiteX4" fmla="*/ 0 w 4185104"/>
                <a:gd name="connsiteY4" fmla="*/ 3105151 h 3105151"/>
                <a:gd name="connsiteX5" fmla="*/ 1134 w 4185104"/>
                <a:gd name="connsiteY5" fmla="*/ 2463800 h 3105151"/>
                <a:gd name="connsiteX6" fmla="*/ 1891846 w 4185104"/>
                <a:gd name="connsiteY6"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366838 w 4185104"/>
                <a:gd name="connsiteY3" fmla="*/ 3090862 h 3105151"/>
                <a:gd name="connsiteX4" fmla="*/ 0 w 4185104"/>
                <a:gd name="connsiteY4" fmla="*/ 3105151 h 3105151"/>
                <a:gd name="connsiteX5" fmla="*/ 1134 w 4185104"/>
                <a:gd name="connsiteY5" fmla="*/ 2463800 h 3105151"/>
                <a:gd name="connsiteX6" fmla="*/ 1891846 w 4185104"/>
                <a:gd name="connsiteY6"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2128838 w 4185104"/>
                <a:gd name="connsiteY3" fmla="*/ 2871787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781175 w 4185104"/>
                <a:gd name="connsiteY3" fmla="*/ 2900362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781175 w 4185104"/>
                <a:gd name="connsiteY3" fmla="*/ 2900362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4185104 w 4185104"/>
                <a:gd name="connsiteY2" fmla="*/ 2287588 h 3105151"/>
                <a:gd name="connsiteX3" fmla="*/ 1781175 w 4185104"/>
                <a:gd name="connsiteY3" fmla="*/ 2900362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2351542 w 4185104"/>
                <a:gd name="connsiteY2" fmla="*/ 2254251 h 3105151"/>
                <a:gd name="connsiteX3" fmla="*/ 1781175 w 4185104"/>
                <a:gd name="connsiteY3" fmla="*/ 2900362 h 3105151"/>
                <a:gd name="connsiteX4" fmla="*/ 1366838 w 4185104"/>
                <a:gd name="connsiteY4" fmla="*/ 3090862 h 3105151"/>
                <a:gd name="connsiteX5" fmla="*/ 0 w 4185104"/>
                <a:gd name="connsiteY5" fmla="*/ 3105151 h 3105151"/>
                <a:gd name="connsiteX6" fmla="*/ 1134 w 4185104"/>
                <a:gd name="connsiteY6" fmla="*/ 2463800 h 3105151"/>
                <a:gd name="connsiteX7" fmla="*/ 1891846 w 4185104"/>
                <a:gd name="connsiteY7" fmla="*/ 0 h 3105151"/>
                <a:gd name="connsiteX0" fmla="*/ 1891846 w 4185104"/>
                <a:gd name="connsiteY0" fmla="*/ 0 h 3105151"/>
                <a:gd name="connsiteX1" fmla="*/ 4185104 w 4185104"/>
                <a:gd name="connsiteY1" fmla="*/ 0 h 3105151"/>
                <a:gd name="connsiteX2" fmla="*/ 2614613 w 4185104"/>
                <a:gd name="connsiteY2" fmla="*/ 1924049 h 3105151"/>
                <a:gd name="connsiteX3" fmla="*/ 2351542 w 4185104"/>
                <a:gd name="connsiteY3" fmla="*/ 2254251 h 3105151"/>
                <a:gd name="connsiteX4" fmla="*/ 1781175 w 4185104"/>
                <a:gd name="connsiteY4" fmla="*/ 2900362 h 3105151"/>
                <a:gd name="connsiteX5" fmla="*/ 1366838 w 4185104"/>
                <a:gd name="connsiteY5" fmla="*/ 3090862 h 3105151"/>
                <a:gd name="connsiteX6" fmla="*/ 0 w 4185104"/>
                <a:gd name="connsiteY6" fmla="*/ 3105151 h 3105151"/>
                <a:gd name="connsiteX7" fmla="*/ 1134 w 4185104"/>
                <a:gd name="connsiteY7" fmla="*/ 2463800 h 3105151"/>
                <a:gd name="connsiteX8" fmla="*/ 1891846 w 4185104"/>
                <a:gd name="connsiteY8" fmla="*/ 0 h 3105151"/>
                <a:gd name="connsiteX0" fmla="*/ 1891846 w 4185104"/>
                <a:gd name="connsiteY0" fmla="*/ 0 h 3105151"/>
                <a:gd name="connsiteX1" fmla="*/ 4185104 w 4185104"/>
                <a:gd name="connsiteY1" fmla="*/ 0 h 3105151"/>
                <a:gd name="connsiteX2" fmla="*/ 3109913 w 4185104"/>
                <a:gd name="connsiteY2" fmla="*/ 2981324 h 3105151"/>
                <a:gd name="connsiteX3" fmla="*/ 2351542 w 4185104"/>
                <a:gd name="connsiteY3" fmla="*/ 2254251 h 3105151"/>
                <a:gd name="connsiteX4" fmla="*/ 1781175 w 4185104"/>
                <a:gd name="connsiteY4" fmla="*/ 2900362 h 3105151"/>
                <a:gd name="connsiteX5" fmla="*/ 1366838 w 4185104"/>
                <a:gd name="connsiteY5" fmla="*/ 3090862 h 3105151"/>
                <a:gd name="connsiteX6" fmla="*/ 0 w 4185104"/>
                <a:gd name="connsiteY6" fmla="*/ 3105151 h 3105151"/>
                <a:gd name="connsiteX7" fmla="*/ 1134 w 4185104"/>
                <a:gd name="connsiteY7" fmla="*/ 2463800 h 3105151"/>
                <a:gd name="connsiteX8" fmla="*/ 1891846 w 4185104"/>
                <a:gd name="connsiteY8" fmla="*/ 0 h 3105151"/>
                <a:gd name="connsiteX0" fmla="*/ 1891846 w 4185104"/>
                <a:gd name="connsiteY0" fmla="*/ 0 h 3105151"/>
                <a:gd name="connsiteX1" fmla="*/ 4185104 w 4185104"/>
                <a:gd name="connsiteY1" fmla="*/ 0 h 3105151"/>
                <a:gd name="connsiteX2" fmla="*/ 3257550 w 4185104"/>
                <a:gd name="connsiteY2" fmla="*/ 2538412 h 3105151"/>
                <a:gd name="connsiteX3" fmla="*/ 3109913 w 4185104"/>
                <a:gd name="connsiteY3" fmla="*/ 2981324 h 3105151"/>
                <a:gd name="connsiteX4" fmla="*/ 2351542 w 4185104"/>
                <a:gd name="connsiteY4" fmla="*/ 2254251 h 3105151"/>
                <a:gd name="connsiteX5" fmla="*/ 1781175 w 4185104"/>
                <a:gd name="connsiteY5" fmla="*/ 2900362 h 3105151"/>
                <a:gd name="connsiteX6" fmla="*/ 1366838 w 4185104"/>
                <a:gd name="connsiteY6" fmla="*/ 3090862 h 3105151"/>
                <a:gd name="connsiteX7" fmla="*/ 0 w 4185104"/>
                <a:gd name="connsiteY7" fmla="*/ 3105151 h 3105151"/>
                <a:gd name="connsiteX8" fmla="*/ 1134 w 4185104"/>
                <a:gd name="connsiteY8" fmla="*/ 2463800 h 3105151"/>
                <a:gd name="connsiteX9" fmla="*/ 1891846 w 4185104"/>
                <a:gd name="connsiteY9" fmla="*/ 0 h 3105151"/>
                <a:gd name="connsiteX0" fmla="*/ 1891846 w 4185104"/>
                <a:gd name="connsiteY0" fmla="*/ 0 h 3105151"/>
                <a:gd name="connsiteX1" fmla="*/ 4185104 w 4185104"/>
                <a:gd name="connsiteY1" fmla="*/ 0 h 3105151"/>
                <a:gd name="connsiteX2" fmla="*/ 3729038 w 4185104"/>
                <a:gd name="connsiteY2" fmla="*/ 3038474 h 3105151"/>
                <a:gd name="connsiteX3" fmla="*/ 3109913 w 4185104"/>
                <a:gd name="connsiteY3" fmla="*/ 2981324 h 3105151"/>
                <a:gd name="connsiteX4" fmla="*/ 2351542 w 4185104"/>
                <a:gd name="connsiteY4" fmla="*/ 2254251 h 3105151"/>
                <a:gd name="connsiteX5" fmla="*/ 1781175 w 4185104"/>
                <a:gd name="connsiteY5" fmla="*/ 2900362 h 3105151"/>
                <a:gd name="connsiteX6" fmla="*/ 1366838 w 4185104"/>
                <a:gd name="connsiteY6" fmla="*/ 3090862 h 3105151"/>
                <a:gd name="connsiteX7" fmla="*/ 0 w 4185104"/>
                <a:gd name="connsiteY7" fmla="*/ 3105151 h 3105151"/>
                <a:gd name="connsiteX8" fmla="*/ 1134 w 4185104"/>
                <a:gd name="connsiteY8" fmla="*/ 2463800 h 3105151"/>
                <a:gd name="connsiteX9" fmla="*/ 1891846 w 4185104"/>
                <a:gd name="connsiteY9" fmla="*/ 0 h 3105151"/>
                <a:gd name="connsiteX0" fmla="*/ 1891846 w 4185104"/>
                <a:gd name="connsiteY0" fmla="*/ 0 h 3105151"/>
                <a:gd name="connsiteX1" fmla="*/ 4185104 w 4185104"/>
                <a:gd name="connsiteY1" fmla="*/ 0 h 3105151"/>
                <a:gd name="connsiteX2" fmla="*/ 3729038 w 4185104"/>
                <a:gd name="connsiteY2" fmla="*/ 3038474 h 3105151"/>
                <a:gd name="connsiteX3" fmla="*/ 3395663 w 4185104"/>
                <a:gd name="connsiteY3" fmla="*/ 3000374 h 3105151"/>
                <a:gd name="connsiteX4" fmla="*/ 3109913 w 4185104"/>
                <a:gd name="connsiteY4" fmla="*/ 2981324 h 3105151"/>
                <a:gd name="connsiteX5" fmla="*/ 2351542 w 4185104"/>
                <a:gd name="connsiteY5" fmla="*/ 2254251 h 3105151"/>
                <a:gd name="connsiteX6" fmla="*/ 1781175 w 4185104"/>
                <a:gd name="connsiteY6" fmla="*/ 2900362 h 3105151"/>
                <a:gd name="connsiteX7" fmla="*/ 1366838 w 4185104"/>
                <a:gd name="connsiteY7" fmla="*/ 3090862 h 3105151"/>
                <a:gd name="connsiteX8" fmla="*/ 0 w 4185104"/>
                <a:gd name="connsiteY8" fmla="*/ 3105151 h 3105151"/>
                <a:gd name="connsiteX9" fmla="*/ 1134 w 4185104"/>
                <a:gd name="connsiteY9" fmla="*/ 2463800 h 3105151"/>
                <a:gd name="connsiteX10" fmla="*/ 1891846 w 4185104"/>
                <a:gd name="connsiteY10" fmla="*/ 0 h 3105151"/>
                <a:gd name="connsiteX0" fmla="*/ 1891846 w 4185104"/>
                <a:gd name="connsiteY0" fmla="*/ 0 h 4352924"/>
                <a:gd name="connsiteX1" fmla="*/ 4185104 w 4185104"/>
                <a:gd name="connsiteY1" fmla="*/ 0 h 4352924"/>
                <a:gd name="connsiteX2" fmla="*/ 3729038 w 4185104"/>
                <a:gd name="connsiteY2" fmla="*/ 3038474 h 4352924"/>
                <a:gd name="connsiteX3" fmla="*/ 2786063 w 4185104"/>
                <a:gd name="connsiteY3" fmla="*/ 4352924 h 4352924"/>
                <a:gd name="connsiteX4" fmla="*/ 3109913 w 4185104"/>
                <a:gd name="connsiteY4" fmla="*/ 2981324 h 4352924"/>
                <a:gd name="connsiteX5" fmla="*/ 2351542 w 4185104"/>
                <a:gd name="connsiteY5" fmla="*/ 2254251 h 4352924"/>
                <a:gd name="connsiteX6" fmla="*/ 1781175 w 4185104"/>
                <a:gd name="connsiteY6" fmla="*/ 2900362 h 4352924"/>
                <a:gd name="connsiteX7" fmla="*/ 1366838 w 4185104"/>
                <a:gd name="connsiteY7" fmla="*/ 3090862 h 4352924"/>
                <a:gd name="connsiteX8" fmla="*/ 0 w 4185104"/>
                <a:gd name="connsiteY8" fmla="*/ 3105151 h 4352924"/>
                <a:gd name="connsiteX9" fmla="*/ 1134 w 4185104"/>
                <a:gd name="connsiteY9" fmla="*/ 2463800 h 4352924"/>
                <a:gd name="connsiteX10" fmla="*/ 1891846 w 4185104"/>
                <a:gd name="connsiteY10" fmla="*/ 0 h 4352924"/>
                <a:gd name="connsiteX0" fmla="*/ 1891846 w 4185104"/>
                <a:gd name="connsiteY0" fmla="*/ 0 h 4352924"/>
                <a:gd name="connsiteX1" fmla="*/ 4185104 w 4185104"/>
                <a:gd name="connsiteY1" fmla="*/ 0 h 4352924"/>
                <a:gd name="connsiteX2" fmla="*/ 3729038 w 4185104"/>
                <a:gd name="connsiteY2" fmla="*/ 3038474 h 4352924"/>
                <a:gd name="connsiteX3" fmla="*/ 3338513 w 4185104"/>
                <a:gd name="connsiteY3" fmla="*/ 3581398 h 4352924"/>
                <a:gd name="connsiteX4" fmla="*/ 2786063 w 4185104"/>
                <a:gd name="connsiteY4" fmla="*/ 4352924 h 4352924"/>
                <a:gd name="connsiteX5" fmla="*/ 3109913 w 4185104"/>
                <a:gd name="connsiteY5" fmla="*/ 2981324 h 4352924"/>
                <a:gd name="connsiteX6" fmla="*/ 2351542 w 4185104"/>
                <a:gd name="connsiteY6" fmla="*/ 2254251 h 4352924"/>
                <a:gd name="connsiteX7" fmla="*/ 1781175 w 4185104"/>
                <a:gd name="connsiteY7" fmla="*/ 2900362 h 4352924"/>
                <a:gd name="connsiteX8" fmla="*/ 1366838 w 4185104"/>
                <a:gd name="connsiteY8" fmla="*/ 3090862 h 4352924"/>
                <a:gd name="connsiteX9" fmla="*/ 0 w 4185104"/>
                <a:gd name="connsiteY9" fmla="*/ 3105151 h 4352924"/>
                <a:gd name="connsiteX10" fmla="*/ 1134 w 4185104"/>
                <a:gd name="connsiteY10" fmla="*/ 2463800 h 4352924"/>
                <a:gd name="connsiteX11" fmla="*/ 1891846 w 4185104"/>
                <a:gd name="connsiteY11" fmla="*/ 0 h 4352924"/>
                <a:gd name="connsiteX0" fmla="*/ 1891846 w 4185104"/>
                <a:gd name="connsiteY0" fmla="*/ 0 h 4500561"/>
                <a:gd name="connsiteX1" fmla="*/ 4185104 w 4185104"/>
                <a:gd name="connsiteY1" fmla="*/ 0 h 4500561"/>
                <a:gd name="connsiteX2" fmla="*/ 3729038 w 4185104"/>
                <a:gd name="connsiteY2" fmla="*/ 3038474 h 4500561"/>
                <a:gd name="connsiteX3" fmla="*/ 3395663 w 4185104"/>
                <a:gd name="connsiteY3" fmla="*/ 4500561 h 4500561"/>
                <a:gd name="connsiteX4" fmla="*/ 2786063 w 4185104"/>
                <a:gd name="connsiteY4" fmla="*/ 4352924 h 4500561"/>
                <a:gd name="connsiteX5" fmla="*/ 3109913 w 4185104"/>
                <a:gd name="connsiteY5" fmla="*/ 2981324 h 4500561"/>
                <a:gd name="connsiteX6" fmla="*/ 2351542 w 4185104"/>
                <a:gd name="connsiteY6" fmla="*/ 2254251 h 4500561"/>
                <a:gd name="connsiteX7" fmla="*/ 1781175 w 4185104"/>
                <a:gd name="connsiteY7" fmla="*/ 2900362 h 4500561"/>
                <a:gd name="connsiteX8" fmla="*/ 1366838 w 4185104"/>
                <a:gd name="connsiteY8" fmla="*/ 3090862 h 4500561"/>
                <a:gd name="connsiteX9" fmla="*/ 0 w 4185104"/>
                <a:gd name="connsiteY9" fmla="*/ 3105151 h 4500561"/>
                <a:gd name="connsiteX10" fmla="*/ 1134 w 4185104"/>
                <a:gd name="connsiteY10" fmla="*/ 2463800 h 4500561"/>
                <a:gd name="connsiteX11" fmla="*/ 1891846 w 4185104"/>
                <a:gd name="connsiteY11" fmla="*/ 0 h 4500561"/>
                <a:gd name="connsiteX0" fmla="*/ 1891846 w 4185104"/>
                <a:gd name="connsiteY0" fmla="*/ 0 h 4596440"/>
                <a:gd name="connsiteX1" fmla="*/ 4185104 w 4185104"/>
                <a:gd name="connsiteY1" fmla="*/ 0 h 4596440"/>
                <a:gd name="connsiteX2" fmla="*/ 3729038 w 4185104"/>
                <a:gd name="connsiteY2" fmla="*/ 3038474 h 4596440"/>
                <a:gd name="connsiteX3" fmla="*/ 3395663 w 4185104"/>
                <a:gd name="connsiteY3" fmla="*/ 4500561 h 4596440"/>
                <a:gd name="connsiteX4" fmla="*/ 2786063 w 4185104"/>
                <a:gd name="connsiteY4" fmla="*/ 4352924 h 4596440"/>
                <a:gd name="connsiteX5" fmla="*/ 3109913 w 4185104"/>
                <a:gd name="connsiteY5" fmla="*/ 2981324 h 4596440"/>
                <a:gd name="connsiteX6" fmla="*/ 2351542 w 4185104"/>
                <a:gd name="connsiteY6" fmla="*/ 2254251 h 4596440"/>
                <a:gd name="connsiteX7" fmla="*/ 1781175 w 4185104"/>
                <a:gd name="connsiteY7" fmla="*/ 2900362 h 4596440"/>
                <a:gd name="connsiteX8" fmla="*/ 1366838 w 4185104"/>
                <a:gd name="connsiteY8" fmla="*/ 3090862 h 4596440"/>
                <a:gd name="connsiteX9" fmla="*/ 0 w 4185104"/>
                <a:gd name="connsiteY9" fmla="*/ 3105151 h 4596440"/>
                <a:gd name="connsiteX10" fmla="*/ 1134 w 4185104"/>
                <a:gd name="connsiteY10" fmla="*/ 2463800 h 4596440"/>
                <a:gd name="connsiteX11" fmla="*/ 1891846 w 4185104"/>
                <a:gd name="connsiteY11" fmla="*/ 0 h 4596440"/>
                <a:gd name="connsiteX0" fmla="*/ 1891846 w 4185104"/>
                <a:gd name="connsiteY0" fmla="*/ 0 h 4666800"/>
                <a:gd name="connsiteX1" fmla="*/ 4185104 w 4185104"/>
                <a:gd name="connsiteY1" fmla="*/ 0 h 4666800"/>
                <a:gd name="connsiteX2" fmla="*/ 3729038 w 4185104"/>
                <a:gd name="connsiteY2" fmla="*/ 3038474 h 4666800"/>
                <a:gd name="connsiteX3" fmla="*/ 3395663 w 4185104"/>
                <a:gd name="connsiteY3" fmla="*/ 4500561 h 4666800"/>
                <a:gd name="connsiteX4" fmla="*/ 2786063 w 4185104"/>
                <a:gd name="connsiteY4" fmla="*/ 4352924 h 4666800"/>
                <a:gd name="connsiteX5" fmla="*/ 3109913 w 4185104"/>
                <a:gd name="connsiteY5" fmla="*/ 2981324 h 4666800"/>
                <a:gd name="connsiteX6" fmla="*/ 2351542 w 4185104"/>
                <a:gd name="connsiteY6" fmla="*/ 2254251 h 4666800"/>
                <a:gd name="connsiteX7" fmla="*/ 1781175 w 4185104"/>
                <a:gd name="connsiteY7" fmla="*/ 2900362 h 4666800"/>
                <a:gd name="connsiteX8" fmla="*/ 1366838 w 4185104"/>
                <a:gd name="connsiteY8" fmla="*/ 3090862 h 4666800"/>
                <a:gd name="connsiteX9" fmla="*/ 0 w 4185104"/>
                <a:gd name="connsiteY9" fmla="*/ 3105151 h 4666800"/>
                <a:gd name="connsiteX10" fmla="*/ 1134 w 4185104"/>
                <a:gd name="connsiteY10" fmla="*/ 2463800 h 4666800"/>
                <a:gd name="connsiteX11" fmla="*/ 1891846 w 4185104"/>
                <a:gd name="connsiteY11" fmla="*/ 0 h 4666800"/>
                <a:gd name="connsiteX0" fmla="*/ 1891846 w 4185104"/>
                <a:gd name="connsiteY0" fmla="*/ 0 h 4709654"/>
                <a:gd name="connsiteX1" fmla="*/ 4185104 w 4185104"/>
                <a:gd name="connsiteY1" fmla="*/ 0 h 4709654"/>
                <a:gd name="connsiteX2" fmla="*/ 3729038 w 4185104"/>
                <a:gd name="connsiteY2" fmla="*/ 3038474 h 4709654"/>
                <a:gd name="connsiteX3" fmla="*/ 3395663 w 4185104"/>
                <a:gd name="connsiteY3" fmla="*/ 4500561 h 4709654"/>
                <a:gd name="connsiteX4" fmla="*/ 2786063 w 4185104"/>
                <a:gd name="connsiteY4" fmla="*/ 4352924 h 4709654"/>
                <a:gd name="connsiteX5" fmla="*/ 3109913 w 4185104"/>
                <a:gd name="connsiteY5" fmla="*/ 2981324 h 4709654"/>
                <a:gd name="connsiteX6" fmla="*/ 2351542 w 4185104"/>
                <a:gd name="connsiteY6" fmla="*/ 2254251 h 4709654"/>
                <a:gd name="connsiteX7" fmla="*/ 1781175 w 4185104"/>
                <a:gd name="connsiteY7" fmla="*/ 2900362 h 4709654"/>
                <a:gd name="connsiteX8" fmla="*/ 1366838 w 4185104"/>
                <a:gd name="connsiteY8" fmla="*/ 3090862 h 4709654"/>
                <a:gd name="connsiteX9" fmla="*/ 0 w 4185104"/>
                <a:gd name="connsiteY9" fmla="*/ 3105151 h 4709654"/>
                <a:gd name="connsiteX10" fmla="*/ 1134 w 4185104"/>
                <a:gd name="connsiteY10" fmla="*/ 2463800 h 4709654"/>
                <a:gd name="connsiteX11" fmla="*/ 1891846 w 4185104"/>
                <a:gd name="connsiteY11" fmla="*/ 0 h 4709654"/>
                <a:gd name="connsiteX0" fmla="*/ 1891846 w 4185104"/>
                <a:gd name="connsiteY0" fmla="*/ 0 h 4718045"/>
                <a:gd name="connsiteX1" fmla="*/ 4185104 w 4185104"/>
                <a:gd name="connsiteY1" fmla="*/ 0 h 4718045"/>
                <a:gd name="connsiteX2" fmla="*/ 3729038 w 4185104"/>
                <a:gd name="connsiteY2" fmla="*/ 3038474 h 4718045"/>
                <a:gd name="connsiteX3" fmla="*/ 3395663 w 4185104"/>
                <a:gd name="connsiteY3" fmla="*/ 4500561 h 4718045"/>
                <a:gd name="connsiteX4" fmla="*/ 2786063 w 4185104"/>
                <a:gd name="connsiteY4" fmla="*/ 4352924 h 4718045"/>
                <a:gd name="connsiteX5" fmla="*/ 3109913 w 4185104"/>
                <a:gd name="connsiteY5" fmla="*/ 2981324 h 4718045"/>
                <a:gd name="connsiteX6" fmla="*/ 2351542 w 4185104"/>
                <a:gd name="connsiteY6" fmla="*/ 2254251 h 4718045"/>
                <a:gd name="connsiteX7" fmla="*/ 1781175 w 4185104"/>
                <a:gd name="connsiteY7" fmla="*/ 2900362 h 4718045"/>
                <a:gd name="connsiteX8" fmla="*/ 1366838 w 4185104"/>
                <a:gd name="connsiteY8" fmla="*/ 3090862 h 4718045"/>
                <a:gd name="connsiteX9" fmla="*/ 0 w 4185104"/>
                <a:gd name="connsiteY9" fmla="*/ 3105151 h 4718045"/>
                <a:gd name="connsiteX10" fmla="*/ 1134 w 4185104"/>
                <a:gd name="connsiteY10" fmla="*/ 2463800 h 4718045"/>
                <a:gd name="connsiteX11" fmla="*/ 1891846 w 4185104"/>
                <a:gd name="connsiteY11" fmla="*/ 0 h 4718045"/>
                <a:gd name="connsiteX0" fmla="*/ 1891846 w 4185104"/>
                <a:gd name="connsiteY0" fmla="*/ 0 h 4718045"/>
                <a:gd name="connsiteX1" fmla="*/ 4185104 w 4185104"/>
                <a:gd name="connsiteY1" fmla="*/ 0 h 4718045"/>
                <a:gd name="connsiteX2" fmla="*/ 3833813 w 4185104"/>
                <a:gd name="connsiteY2" fmla="*/ 2357435 h 4718045"/>
                <a:gd name="connsiteX3" fmla="*/ 3729038 w 4185104"/>
                <a:gd name="connsiteY3" fmla="*/ 3038474 h 4718045"/>
                <a:gd name="connsiteX4" fmla="*/ 3395663 w 4185104"/>
                <a:gd name="connsiteY4" fmla="*/ 4500561 h 4718045"/>
                <a:gd name="connsiteX5" fmla="*/ 2786063 w 4185104"/>
                <a:gd name="connsiteY5" fmla="*/ 4352924 h 4718045"/>
                <a:gd name="connsiteX6" fmla="*/ 3109913 w 4185104"/>
                <a:gd name="connsiteY6" fmla="*/ 2981324 h 4718045"/>
                <a:gd name="connsiteX7" fmla="*/ 2351542 w 4185104"/>
                <a:gd name="connsiteY7" fmla="*/ 2254251 h 4718045"/>
                <a:gd name="connsiteX8" fmla="*/ 1781175 w 4185104"/>
                <a:gd name="connsiteY8" fmla="*/ 2900362 h 4718045"/>
                <a:gd name="connsiteX9" fmla="*/ 1366838 w 4185104"/>
                <a:gd name="connsiteY9" fmla="*/ 3090862 h 4718045"/>
                <a:gd name="connsiteX10" fmla="*/ 0 w 4185104"/>
                <a:gd name="connsiteY10" fmla="*/ 3105151 h 4718045"/>
                <a:gd name="connsiteX11" fmla="*/ 1134 w 4185104"/>
                <a:gd name="connsiteY11" fmla="*/ 2463800 h 4718045"/>
                <a:gd name="connsiteX12" fmla="*/ 1891846 w 4185104"/>
                <a:gd name="connsiteY12" fmla="*/ 0 h 4718045"/>
                <a:gd name="connsiteX0" fmla="*/ 1891846 w 4185104"/>
                <a:gd name="connsiteY0" fmla="*/ 0 h 4718045"/>
                <a:gd name="connsiteX1" fmla="*/ 4185104 w 4185104"/>
                <a:gd name="connsiteY1" fmla="*/ 0 h 4718045"/>
                <a:gd name="connsiteX2" fmla="*/ 3690938 w 4185104"/>
                <a:gd name="connsiteY2" fmla="*/ 2405060 h 4718045"/>
                <a:gd name="connsiteX3" fmla="*/ 3729038 w 4185104"/>
                <a:gd name="connsiteY3" fmla="*/ 3038474 h 4718045"/>
                <a:gd name="connsiteX4" fmla="*/ 3395663 w 4185104"/>
                <a:gd name="connsiteY4" fmla="*/ 4500561 h 4718045"/>
                <a:gd name="connsiteX5" fmla="*/ 2786063 w 4185104"/>
                <a:gd name="connsiteY5" fmla="*/ 4352924 h 4718045"/>
                <a:gd name="connsiteX6" fmla="*/ 3109913 w 4185104"/>
                <a:gd name="connsiteY6" fmla="*/ 2981324 h 4718045"/>
                <a:gd name="connsiteX7" fmla="*/ 2351542 w 4185104"/>
                <a:gd name="connsiteY7" fmla="*/ 2254251 h 4718045"/>
                <a:gd name="connsiteX8" fmla="*/ 1781175 w 4185104"/>
                <a:gd name="connsiteY8" fmla="*/ 2900362 h 4718045"/>
                <a:gd name="connsiteX9" fmla="*/ 1366838 w 4185104"/>
                <a:gd name="connsiteY9" fmla="*/ 3090862 h 4718045"/>
                <a:gd name="connsiteX10" fmla="*/ 0 w 4185104"/>
                <a:gd name="connsiteY10" fmla="*/ 3105151 h 4718045"/>
                <a:gd name="connsiteX11" fmla="*/ 1134 w 4185104"/>
                <a:gd name="connsiteY11" fmla="*/ 2463800 h 4718045"/>
                <a:gd name="connsiteX12" fmla="*/ 1891846 w 4185104"/>
                <a:gd name="connsiteY12" fmla="*/ 0 h 4718045"/>
                <a:gd name="connsiteX0" fmla="*/ 1891846 w 4185104"/>
                <a:gd name="connsiteY0" fmla="*/ 0 h 4718045"/>
                <a:gd name="connsiteX1" fmla="*/ 4185104 w 4185104"/>
                <a:gd name="connsiteY1" fmla="*/ 0 h 4718045"/>
                <a:gd name="connsiteX2" fmla="*/ 3690938 w 4185104"/>
                <a:gd name="connsiteY2" fmla="*/ 2405060 h 4718045"/>
                <a:gd name="connsiteX3" fmla="*/ 3729038 w 4185104"/>
                <a:gd name="connsiteY3" fmla="*/ 3038474 h 4718045"/>
                <a:gd name="connsiteX4" fmla="*/ 3395663 w 4185104"/>
                <a:gd name="connsiteY4" fmla="*/ 4500561 h 4718045"/>
                <a:gd name="connsiteX5" fmla="*/ 2786063 w 4185104"/>
                <a:gd name="connsiteY5" fmla="*/ 4352924 h 4718045"/>
                <a:gd name="connsiteX6" fmla="*/ 3109913 w 4185104"/>
                <a:gd name="connsiteY6" fmla="*/ 2981324 h 4718045"/>
                <a:gd name="connsiteX7" fmla="*/ 2351542 w 4185104"/>
                <a:gd name="connsiteY7" fmla="*/ 2254251 h 4718045"/>
                <a:gd name="connsiteX8" fmla="*/ 1781175 w 4185104"/>
                <a:gd name="connsiteY8" fmla="*/ 2900362 h 4718045"/>
                <a:gd name="connsiteX9" fmla="*/ 1366838 w 4185104"/>
                <a:gd name="connsiteY9" fmla="*/ 3090862 h 4718045"/>
                <a:gd name="connsiteX10" fmla="*/ 0 w 4185104"/>
                <a:gd name="connsiteY10" fmla="*/ 3105151 h 4718045"/>
                <a:gd name="connsiteX11" fmla="*/ 1134 w 4185104"/>
                <a:gd name="connsiteY11" fmla="*/ 2463800 h 4718045"/>
                <a:gd name="connsiteX12" fmla="*/ 1891846 w 4185104"/>
                <a:gd name="connsiteY12" fmla="*/ 0 h 4718045"/>
                <a:gd name="connsiteX0" fmla="*/ 1891846 w 4185104"/>
                <a:gd name="connsiteY0" fmla="*/ 0 h 4718045"/>
                <a:gd name="connsiteX1" fmla="*/ 4185104 w 4185104"/>
                <a:gd name="connsiteY1" fmla="*/ 0 h 4718045"/>
                <a:gd name="connsiteX2" fmla="*/ 3690938 w 4185104"/>
                <a:gd name="connsiteY2" fmla="*/ 2405060 h 4718045"/>
                <a:gd name="connsiteX3" fmla="*/ 3729038 w 4185104"/>
                <a:gd name="connsiteY3" fmla="*/ 3038474 h 4718045"/>
                <a:gd name="connsiteX4" fmla="*/ 3395663 w 4185104"/>
                <a:gd name="connsiteY4" fmla="*/ 4500561 h 4718045"/>
                <a:gd name="connsiteX5" fmla="*/ 2786063 w 4185104"/>
                <a:gd name="connsiteY5" fmla="*/ 4352924 h 4718045"/>
                <a:gd name="connsiteX6" fmla="*/ 3109913 w 4185104"/>
                <a:gd name="connsiteY6" fmla="*/ 2981324 h 4718045"/>
                <a:gd name="connsiteX7" fmla="*/ 2351542 w 4185104"/>
                <a:gd name="connsiteY7" fmla="*/ 2254251 h 4718045"/>
                <a:gd name="connsiteX8" fmla="*/ 1781175 w 4185104"/>
                <a:gd name="connsiteY8" fmla="*/ 2900362 h 4718045"/>
                <a:gd name="connsiteX9" fmla="*/ 1366838 w 4185104"/>
                <a:gd name="connsiteY9" fmla="*/ 3090862 h 4718045"/>
                <a:gd name="connsiteX10" fmla="*/ 0 w 4185104"/>
                <a:gd name="connsiteY10" fmla="*/ 3105151 h 4718045"/>
                <a:gd name="connsiteX11" fmla="*/ 1134 w 4185104"/>
                <a:gd name="connsiteY11" fmla="*/ 2463800 h 4718045"/>
                <a:gd name="connsiteX12" fmla="*/ 1891846 w 4185104"/>
                <a:gd name="connsiteY12" fmla="*/ 0 h 4718045"/>
                <a:gd name="connsiteX0" fmla="*/ 1891846 w 4185104"/>
                <a:gd name="connsiteY0" fmla="*/ 0 h 4718045"/>
                <a:gd name="connsiteX1" fmla="*/ 4185104 w 4185104"/>
                <a:gd name="connsiteY1" fmla="*/ 0 h 4718045"/>
                <a:gd name="connsiteX2" fmla="*/ 3824288 w 4185104"/>
                <a:gd name="connsiteY2" fmla="*/ 1704972 h 4718045"/>
                <a:gd name="connsiteX3" fmla="*/ 3690938 w 4185104"/>
                <a:gd name="connsiteY3" fmla="*/ 2405060 h 4718045"/>
                <a:gd name="connsiteX4" fmla="*/ 3729038 w 4185104"/>
                <a:gd name="connsiteY4" fmla="*/ 3038474 h 4718045"/>
                <a:gd name="connsiteX5" fmla="*/ 3395663 w 4185104"/>
                <a:gd name="connsiteY5" fmla="*/ 4500561 h 4718045"/>
                <a:gd name="connsiteX6" fmla="*/ 2786063 w 4185104"/>
                <a:gd name="connsiteY6" fmla="*/ 4352924 h 4718045"/>
                <a:gd name="connsiteX7" fmla="*/ 3109913 w 4185104"/>
                <a:gd name="connsiteY7" fmla="*/ 2981324 h 4718045"/>
                <a:gd name="connsiteX8" fmla="*/ 2351542 w 4185104"/>
                <a:gd name="connsiteY8" fmla="*/ 2254251 h 4718045"/>
                <a:gd name="connsiteX9" fmla="*/ 1781175 w 4185104"/>
                <a:gd name="connsiteY9" fmla="*/ 2900362 h 4718045"/>
                <a:gd name="connsiteX10" fmla="*/ 1366838 w 4185104"/>
                <a:gd name="connsiteY10" fmla="*/ 3090862 h 4718045"/>
                <a:gd name="connsiteX11" fmla="*/ 0 w 4185104"/>
                <a:gd name="connsiteY11" fmla="*/ 3105151 h 4718045"/>
                <a:gd name="connsiteX12" fmla="*/ 1134 w 4185104"/>
                <a:gd name="connsiteY12" fmla="*/ 2463800 h 4718045"/>
                <a:gd name="connsiteX13" fmla="*/ 1891846 w 4185104"/>
                <a:gd name="connsiteY13" fmla="*/ 0 h 4718045"/>
                <a:gd name="connsiteX0" fmla="*/ 1891846 w 4185104"/>
                <a:gd name="connsiteY0" fmla="*/ 0 h 4718045"/>
                <a:gd name="connsiteX1" fmla="*/ 4185104 w 4185104"/>
                <a:gd name="connsiteY1" fmla="*/ 0 h 4718045"/>
                <a:gd name="connsiteX2" fmla="*/ 3062288 w 4185104"/>
                <a:gd name="connsiteY2" fmla="*/ 1776410 h 4718045"/>
                <a:gd name="connsiteX3" fmla="*/ 3690938 w 4185104"/>
                <a:gd name="connsiteY3" fmla="*/ 2405060 h 4718045"/>
                <a:gd name="connsiteX4" fmla="*/ 3729038 w 4185104"/>
                <a:gd name="connsiteY4" fmla="*/ 3038474 h 4718045"/>
                <a:gd name="connsiteX5" fmla="*/ 3395663 w 4185104"/>
                <a:gd name="connsiteY5" fmla="*/ 4500561 h 4718045"/>
                <a:gd name="connsiteX6" fmla="*/ 2786063 w 4185104"/>
                <a:gd name="connsiteY6" fmla="*/ 4352924 h 4718045"/>
                <a:gd name="connsiteX7" fmla="*/ 3109913 w 4185104"/>
                <a:gd name="connsiteY7" fmla="*/ 2981324 h 4718045"/>
                <a:gd name="connsiteX8" fmla="*/ 2351542 w 4185104"/>
                <a:gd name="connsiteY8" fmla="*/ 2254251 h 4718045"/>
                <a:gd name="connsiteX9" fmla="*/ 1781175 w 4185104"/>
                <a:gd name="connsiteY9" fmla="*/ 2900362 h 4718045"/>
                <a:gd name="connsiteX10" fmla="*/ 1366838 w 4185104"/>
                <a:gd name="connsiteY10" fmla="*/ 3090862 h 4718045"/>
                <a:gd name="connsiteX11" fmla="*/ 0 w 4185104"/>
                <a:gd name="connsiteY11" fmla="*/ 3105151 h 4718045"/>
                <a:gd name="connsiteX12" fmla="*/ 1134 w 4185104"/>
                <a:gd name="connsiteY12" fmla="*/ 2463800 h 4718045"/>
                <a:gd name="connsiteX13" fmla="*/ 1891846 w 4185104"/>
                <a:gd name="connsiteY13" fmla="*/ 0 h 4718045"/>
                <a:gd name="connsiteX0" fmla="*/ 1891846 w 4185104"/>
                <a:gd name="connsiteY0" fmla="*/ 0 h 4718045"/>
                <a:gd name="connsiteX1" fmla="*/ 4185104 w 4185104"/>
                <a:gd name="connsiteY1" fmla="*/ 0 h 4718045"/>
                <a:gd name="connsiteX2" fmla="*/ 3762375 w 4185104"/>
                <a:gd name="connsiteY2" fmla="*/ 676272 h 4718045"/>
                <a:gd name="connsiteX3" fmla="*/ 3062288 w 4185104"/>
                <a:gd name="connsiteY3" fmla="*/ 1776410 h 4718045"/>
                <a:gd name="connsiteX4" fmla="*/ 3690938 w 4185104"/>
                <a:gd name="connsiteY4" fmla="*/ 2405060 h 4718045"/>
                <a:gd name="connsiteX5" fmla="*/ 3729038 w 4185104"/>
                <a:gd name="connsiteY5" fmla="*/ 3038474 h 4718045"/>
                <a:gd name="connsiteX6" fmla="*/ 3395663 w 4185104"/>
                <a:gd name="connsiteY6" fmla="*/ 4500561 h 4718045"/>
                <a:gd name="connsiteX7" fmla="*/ 2786063 w 4185104"/>
                <a:gd name="connsiteY7" fmla="*/ 4352924 h 4718045"/>
                <a:gd name="connsiteX8" fmla="*/ 3109913 w 4185104"/>
                <a:gd name="connsiteY8" fmla="*/ 2981324 h 4718045"/>
                <a:gd name="connsiteX9" fmla="*/ 2351542 w 4185104"/>
                <a:gd name="connsiteY9" fmla="*/ 2254251 h 4718045"/>
                <a:gd name="connsiteX10" fmla="*/ 1781175 w 4185104"/>
                <a:gd name="connsiteY10" fmla="*/ 2900362 h 4718045"/>
                <a:gd name="connsiteX11" fmla="*/ 1366838 w 4185104"/>
                <a:gd name="connsiteY11" fmla="*/ 3090862 h 4718045"/>
                <a:gd name="connsiteX12" fmla="*/ 0 w 4185104"/>
                <a:gd name="connsiteY12" fmla="*/ 3105151 h 4718045"/>
                <a:gd name="connsiteX13" fmla="*/ 1134 w 4185104"/>
                <a:gd name="connsiteY13" fmla="*/ 2463800 h 4718045"/>
                <a:gd name="connsiteX14" fmla="*/ 1891846 w 4185104"/>
                <a:gd name="connsiteY14" fmla="*/ 0 h 4718045"/>
                <a:gd name="connsiteX0" fmla="*/ 1891846 w 4185104"/>
                <a:gd name="connsiteY0" fmla="*/ 0 h 4718045"/>
                <a:gd name="connsiteX1" fmla="*/ 4185104 w 4185104"/>
                <a:gd name="connsiteY1" fmla="*/ 0 h 4718045"/>
                <a:gd name="connsiteX2" fmla="*/ 3757613 w 4185104"/>
                <a:gd name="connsiteY2" fmla="*/ 976310 h 4718045"/>
                <a:gd name="connsiteX3" fmla="*/ 3062288 w 4185104"/>
                <a:gd name="connsiteY3" fmla="*/ 1776410 h 4718045"/>
                <a:gd name="connsiteX4" fmla="*/ 3690938 w 4185104"/>
                <a:gd name="connsiteY4" fmla="*/ 2405060 h 4718045"/>
                <a:gd name="connsiteX5" fmla="*/ 3729038 w 4185104"/>
                <a:gd name="connsiteY5" fmla="*/ 3038474 h 4718045"/>
                <a:gd name="connsiteX6" fmla="*/ 3395663 w 4185104"/>
                <a:gd name="connsiteY6" fmla="*/ 4500561 h 4718045"/>
                <a:gd name="connsiteX7" fmla="*/ 2786063 w 4185104"/>
                <a:gd name="connsiteY7" fmla="*/ 4352924 h 4718045"/>
                <a:gd name="connsiteX8" fmla="*/ 3109913 w 4185104"/>
                <a:gd name="connsiteY8" fmla="*/ 2981324 h 4718045"/>
                <a:gd name="connsiteX9" fmla="*/ 2351542 w 4185104"/>
                <a:gd name="connsiteY9" fmla="*/ 2254251 h 4718045"/>
                <a:gd name="connsiteX10" fmla="*/ 1781175 w 4185104"/>
                <a:gd name="connsiteY10" fmla="*/ 2900362 h 4718045"/>
                <a:gd name="connsiteX11" fmla="*/ 1366838 w 4185104"/>
                <a:gd name="connsiteY11" fmla="*/ 3090862 h 4718045"/>
                <a:gd name="connsiteX12" fmla="*/ 0 w 4185104"/>
                <a:gd name="connsiteY12" fmla="*/ 3105151 h 4718045"/>
                <a:gd name="connsiteX13" fmla="*/ 1134 w 4185104"/>
                <a:gd name="connsiteY13" fmla="*/ 2463800 h 4718045"/>
                <a:gd name="connsiteX14" fmla="*/ 1891846 w 4185104"/>
                <a:gd name="connsiteY14" fmla="*/ 0 h 4718045"/>
                <a:gd name="connsiteX0" fmla="*/ 1891846 w 4085091"/>
                <a:gd name="connsiteY0" fmla="*/ 0 h 4718045"/>
                <a:gd name="connsiteX1" fmla="*/ 4085091 w 4085091"/>
                <a:gd name="connsiteY1" fmla="*/ 1314450 h 4718045"/>
                <a:gd name="connsiteX2" fmla="*/ 3757613 w 4085091"/>
                <a:gd name="connsiteY2" fmla="*/ 976310 h 4718045"/>
                <a:gd name="connsiteX3" fmla="*/ 3062288 w 4085091"/>
                <a:gd name="connsiteY3" fmla="*/ 1776410 h 4718045"/>
                <a:gd name="connsiteX4" fmla="*/ 3690938 w 4085091"/>
                <a:gd name="connsiteY4" fmla="*/ 2405060 h 4718045"/>
                <a:gd name="connsiteX5" fmla="*/ 3729038 w 4085091"/>
                <a:gd name="connsiteY5" fmla="*/ 3038474 h 4718045"/>
                <a:gd name="connsiteX6" fmla="*/ 3395663 w 4085091"/>
                <a:gd name="connsiteY6" fmla="*/ 4500561 h 4718045"/>
                <a:gd name="connsiteX7" fmla="*/ 2786063 w 4085091"/>
                <a:gd name="connsiteY7" fmla="*/ 4352924 h 4718045"/>
                <a:gd name="connsiteX8" fmla="*/ 3109913 w 4085091"/>
                <a:gd name="connsiteY8" fmla="*/ 2981324 h 4718045"/>
                <a:gd name="connsiteX9" fmla="*/ 2351542 w 4085091"/>
                <a:gd name="connsiteY9" fmla="*/ 2254251 h 4718045"/>
                <a:gd name="connsiteX10" fmla="*/ 1781175 w 4085091"/>
                <a:gd name="connsiteY10" fmla="*/ 2900362 h 4718045"/>
                <a:gd name="connsiteX11" fmla="*/ 1366838 w 4085091"/>
                <a:gd name="connsiteY11" fmla="*/ 3090862 h 4718045"/>
                <a:gd name="connsiteX12" fmla="*/ 0 w 4085091"/>
                <a:gd name="connsiteY12" fmla="*/ 3105151 h 4718045"/>
                <a:gd name="connsiteX13" fmla="*/ 1134 w 4085091"/>
                <a:gd name="connsiteY13" fmla="*/ 2463800 h 4718045"/>
                <a:gd name="connsiteX14" fmla="*/ 1891846 w 4085091"/>
                <a:gd name="connsiteY14" fmla="*/ 0 h 4718045"/>
                <a:gd name="connsiteX0" fmla="*/ 1891846 w 4085091"/>
                <a:gd name="connsiteY0" fmla="*/ 0 h 4718045"/>
                <a:gd name="connsiteX1" fmla="*/ 3228976 w 4085091"/>
                <a:gd name="connsiteY1" fmla="*/ 790572 h 4718045"/>
                <a:gd name="connsiteX2" fmla="*/ 4085091 w 4085091"/>
                <a:gd name="connsiteY2" fmla="*/ 1314450 h 4718045"/>
                <a:gd name="connsiteX3" fmla="*/ 3757613 w 4085091"/>
                <a:gd name="connsiteY3" fmla="*/ 976310 h 4718045"/>
                <a:gd name="connsiteX4" fmla="*/ 3062288 w 4085091"/>
                <a:gd name="connsiteY4" fmla="*/ 1776410 h 4718045"/>
                <a:gd name="connsiteX5" fmla="*/ 3690938 w 4085091"/>
                <a:gd name="connsiteY5" fmla="*/ 2405060 h 4718045"/>
                <a:gd name="connsiteX6" fmla="*/ 3729038 w 4085091"/>
                <a:gd name="connsiteY6" fmla="*/ 3038474 h 4718045"/>
                <a:gd name="connsiteX7" fmla="*/ 3395663 w 4085091"/>
                <a:gd name="connsiteY7" fmla="*/ 4500561 h 4718045"/>
                <a:gd name="connsiteX8" fmla="*/ 2786063 w 4085091"/>
                <a:gd name="connsiteY8" fmla="*/ 4352924 h 4718045"/>
                <a:gd name="connsiteX9" fmla="*/ 3109913 w 4085091"/>
                <a:gd name="connsiteY9" fmla="*/ 2981324 h 4718045"/>
                <a:gd name="connsiteX10" fmla="*/ 2351542 w 4085091"/>
                <a:gd name="connsiteY10" fmla="*/ 2254251 h 4718045"/>
                <a:gd name="connsiteX11" fmla="*/ 1781175 w 4085091"/>
                <a:gd name="connsiteY11" fmla="*/ 2900362 h 4718045"/>
                <a:gd name="connsiteX12" fmla="*/ 1366838 w 4085091"/>
                <a:gd name="connsiteY12" fmla="*/ 3090862 h 4718045"/>
                <a:gd name="connsiteX13" fmla="*/ 0 w 4085091"/>
                <a:gd name="connsiteY13" fmla="*/ 3105151 h 4718045"/>
                <a:gd name="connsiteX14" fmla="*/ 1134 w 4085091"/>
                <a:gd name="connsiteY14" fmla="*/ 2463800 h 4718045"/>
                <a:gd name="connsiteX15" fmla="*/ 1891846 w 4085091"/>
                <a:gd name="connsiteY15" fmla="*/ 0 h 4718045"/>
                <a:gd name="connsiteX0" fmla="*/ 1891846 w 4085091"/>
                <a:gd name="connsiteY0" fmla="*/ 0 h 4718045"/>
                <a:gd name="connsiteX1" fmla="*/ 3895726 w 4085091"/>
                <a:gd name="connsiteY1" fmla="*/ 290510 h 4718045"/>
                <a:gd name="connsiteX2" fmla="*/ 4085091 w 4085091"/>
                <a:gd name="connsiteY2" fmla="*/ 1314450 h 4718045"/>
                <a:gd name="connsiteX3" fmla="*/ 3757613 w 4085091"/>
                <a:gd name="connsiteY3" fmla="*/ 976310 h 4718045"/>
                <a:gd name="connsiteX4" fmla="*/ 3062288 w 4085091"/>
                <a:gd name="connsiteY4" fmla="*/ 1776410 h 4718045"/>
                <a:gd name="connsiteX5" fmla="*/ 3690938 w 4085091"/>
                <a:gd name="connsiteY5" fmla="*/ 2405060 h 4718045"/>
                <a:gd name="connsiteX6" fmla="*/ 3729038 w 4085091"/>
                <a:gd name="connsiteY6" fmla="*/ 3038474 h 4718045"/>
                <a:gd name="connsiteX7" fmla="*/ 3395663 w 4085091"/>
                <a:gd name="connsiteY7" fmla="*/ 4500561 h 4718045"/>
                <a:gd name="connsiteX8" fmla="*/ 2786063 w 4085091"/>
                <a:gd name="connsiteY8" fmla="*/ 4352924 h 4718045"/>
                <a:gd name="connsiteX9" fmla="*/ 3109913 w 4085091"/>
                <a:gd name="connsiteY9" fmla="*/ 2981324 h 4718045"/>
                <a:gd name="connsiteX10" fmla="*/ 2351542 w 4085091"/>
                <a:gd name="connsiteY10" fmla="*/ 2254251 h 4718045"/>
                <a:gd name="connsiteX11" fmla="*/ 1781175 w 4085091"/>
                <a:gd name="connsiteY11" fmla="*/ 2900362 h 4718045"/>
                <a:gd name="connsiteX12" fmla="*/ 1366838 w 4085091"/>
                <a:gd name="connsiteY12" fmla="*/ 3090862 h 4718045"/>
                <a:gd name="connsiteX13" fmla="*/ 0 w 4085091"/>
                <a:gd name="connsiteY13" fmla="*/ 3105151 h 4718045"/>
                <a:gd name="connsiteX14" fmla="*/ 1134 w 4085091"/>
                <a:gd name="connsiteY14" fmla="*/ 2463800 h 4718045"/>
                <a:gd name="connsiteX15" fmla="*/ 1891846 w 4085091"/>
                <a:gd name="connsiteY15" fmla="*/ 0 h 4718045"/>
                <a:gd name="connsiteX0" fmla="*/ 1891846 w 4227966"/>
                <a:gd name="connsiteY0" fmla="*/ 0 h 4718045"/>
                <a:gd name="connsiteX1" fmla="*/ 3895726 w 4227966"/>
                <a:gd name="connsiteY1" fmla="*/ 290510 h 4718045"/>
                <a:gd name="connsiteX2" fmla="*/ 4227966 w 4227966"/>
                <a:gd name="connsiteY2" fmla="*/ 1419225 h 4718045"/>
                <a:gd name="connsiteX3" fmla="*/ 3757613 w 4227966"/>
                <a:gd name="connsiteY3" fmla="*/ 976310 h 4718045"/>
                <a:gd name="connsiteX4" fmla="*/ 3062288 w 4227966"/>
                <a:gd name="connsiteY4" fmla="*/ 1776410 h 4718045"/>
                <a:gd name="connsiteX5" fmla="*/ 3690938 w 4227966"/>
                <a:gd name="connsiteY5" fmla="*/ 2405060 h 4718045"/>
                <a:gd name="connsiteX6" fmla="*/ 3729038 w 4227966"/>
                <a:gd name="connsiteY6" fmla="*/ 3038474 h 4718045"/>
                <a:gd name="connsiteX7" fmla="*/ 3395663 w 4227966"/>
                <a:gd name="connsiteY7" fmla="*/ 4500561 h 4718045"/>
                <a:gd name="connsiteX8" fmla="*/ 2786063 w 4227966"/>
                <a:gd name="connsiteY8" fmla="*/ 4352924 h 4718045"/>
                <a:gd name="connsiteX9" fmla="*/ 3109913 w 4227966"/>
                <a:gd name="connsiteY9" fmla="*/ 2981324 h 4718045"/>
                <a:gd name="connsiteX10" fmla="*/ 2351542 w 4227966"/>
                <a:gd name="connsiteY10" fmla="*/ 2254251 h 4718045"/>
                <a:gd name="connsiteX11" fmla="*/ 1781175 w 4227966"/>
                <a:gd name="connsiteY11" fmla="*/ 2900362 h 4718045"/>
                <a:gd name="connsiteX12" fmla="*/ 1366838 w 4227966"/>
                <a:gd name="connsiteY12" fmla="*/ 3090862 h 4718045"/>
                <a:gd name="connsiteX13" fmla="*/ 0 w 4227966"/>
                <a:gd name="connsiteY13" fmla="*/ 3105151 h 4718045"/>
                <a:gd name="connsiteX14" fmla="*/ 1134 w 4227966"/>
                <a:gd name="connsiteY14" fmla="*/ 2463800 h 4718045"/>
                <a:gd name="connsiteX15" fmla="*/ 1891846 w 4227966"/>
                <a:gd name="connsiteY15" fmla="*/ 0 h 4718045"/>
                <a:gd name="connsiteX0" fmla="*/ 1891846 w 4227966"/>
                <a:gd name="connsiteY0" fmla="*/ 0 h 4718045"/>
                <a:gd name="connsiteX1" fmla="*/ 3895726 w 4227966"/>
                <a:gd name="connsiteY1" fmla="*/ 290510 h 4718045"/>
                <a:gd name="connsiteX2" fmla="*/ 4227966 w 4227966"/>
                <a:gd name="connsiteY2" fmla="*/ 1419225 h 4718045"/>
                <a:gd name="connsiteX3" fmla="*/ 3771900 w 4227966"/>
                <a:gd name="connsiteY3" fmla="*/ 957260 h 4718045"/>
                <a:gd name="connsiteX4" fmla="*/ 3062288 w 4227966"/>
                <a:gd name="connsiteY4" fmla="*/ 1776410 h 4718045"/>
                <a:gd name="connsiteX5" fmla="*/ 3690938 w 4227966"/>
                <a:gd name="connsiteY5" fmla="*/ 2405060 h 4718045"/>
                <a:gd name="connsiteX6" fmla="*/ 3729038 w 4227966"/>
                <a:gd name="connsiteY6" fmla="*/ 3038474 h 4718045"/>
                <a:gd name="connsiteX7" fmla="*/ 3395663 w 4227966"/>
                <a:gd name="connsiteY7" fmla="*/ 4500561 h 4718045"/>
                <a:gd name="connsiteX8" fmla="*/ 2786063 w 4227966"/>
                <a:gd name="connsiteY8" fmla="*/ 4352924 h 4718045"/>
                <a:gd name="connsiteX9" fmla="*/ 3109913 w 4227966"/>
                <a:gd name="connsiteY9" fmla="*/ 2981324 h 4718045"/>
                <a:gd name="connsiteX10" fmla="*/ 2351542 w 4227966"/>
                <a:gd name="connsiteY10" fmla="*/ 2254251 h 4718045"/>
                <a:gd name="connsiteX11" fmla="*/ 1781175 w 4227966"/>
                <a:gd name="connsiteY11" fmla="*/ 2900362 h 4718045"/>
                <a:gd name="connsiteX12" fmla="*/ 1366838 w 4227966"/>
                <a:gd name="connsiteY12" fmla="*/ 3090862 h 4718045"/>
                <a:gd name="connsiteX13" fmla="*/ 0 w 4227966"/>
                <a:gd name="connsiteY13" fmla="*/ 3105151 h 4718045"/>
                <a:gd name="connsiteX14" fmla="*/ 1134 w 4227966"/>
                <a:gd name="connsiteY14" fmla="*/ 2463800 h 4718045"/>
                <a:gd name="connsiteX15" fmla="*/ 1891846 w 4227966"/>
                <a:gd name="connsiteY15" fmla="*/ 0 h 4718045"/>
                <a:gd name="connsiteX0" fmla="*/ 1891846 w 4227966"/>
                <a:gd name="connsiteY0" fmla="*/ 0 h 4718045"/>
                <a:gd name="connsiteX1" fmla="*/ 3895726 w 4227966"/>
                <a:gd name="connsiteY1" fmla="*/ 290510 h 4718045"/>
                <a:gd name="connsiteX2" fmla="*/ 3976688 w 4227966"/>
                <a:gd name="connsiteY2" fmla="*/ 614360 h 4718045"/>
                <a:gd name="connsiteX3" fmla="*/ 4227966 w 4227966"/>
                <a:gd name="connsiteY3" fmla="*/ 1419225 h 4718045"/>
                <a:gd name="connsiteX4" fmla="*/ 3771900 w 4227966"/>
                <a:gd name="connsiteY4" fmla="*/ 957260 h 4718045"/>
                <a:gd name="connsiteX5" fmla="*/ 3062288 w 4227966"/>
                <a:gd name="connsiteY5" fmla="*/ 1776410 h 4718045"/>
                <a:gd name="connsiteX6" fmla="*/ 3690938 w 4227966"/>
                <a:gd name="connsiteY6" fmla="*/ 2405060 h 4718045"/>
                <a:gd name="connsiteX7" fmla="*/ 3729038 w 4227966"/>
                <a:gd name="connsiteY7" fmla="*/ 3038474 h 4718045"/>
                <a:gd name="connsiteX8" fmla="*/ 3395663 w 4227966"/>
                <a:gd name="connsiteY8" fmla="*/ 4500561 h 4718045"/>
                <a:gd name="connsiteX9" fmla="*/ 2786063 w 4227966"/>
                <a:gd name="connsiteY9" fmla="*/ 4352924 h 4718045"/>
                <a:gd name="connsiteX10" fmla="*/ 3109913 w 4227966"/>
                <a:gd name="connsiteY10" fmla="*/ 2981324 h 4718045"/>
                <a:gd name="connsiteX11" fmla="*/ 2351542 w 4227966"/>
                <a:gd name="connsiteY11" fmla="*/ 2254251 h 4718045"/>
                <a:gd name="connsiteX12" fmla="*/ 1781175 w 4227966"/>
                <a:gd name="connsiteY12" fmla="*/ 2900362 h 4718045"/>
                <a:gd name="connsiteX13" fmla="*/ 1366838 w 4227966"/>
                <a:gd name="connsiteY13" fmla="*/ 3090862 h 4718045"/>
                <a:gd name="connsiteX14" fmla="*/ 0 w 4227966"/>
                <a:gd name="connsiteY14" fmla="*/ 3105151 h 4718045"/>
                <a:gd name="connsiteX15" fmla="*/ 1134 w 4227966"/>
                <a:gd name="connsiteY15" fmla="*/ 2463800 h 4718045"/>
                <a:gd name="connsiteX16" fmla="*/ 1891846 w 4227966"/>
                <a:gd name="connsiteY16" fmla="*/ 0 h 4718045"/>
                <a:gd name="connsiteX0" fmla="*/ 1891846 w 4638675"/>
                <a:gd name="connsiteY0" fmla="*/ 0 h 4718045"/>
                <a:gd name="connsiteX1" fmla="*/ 3895726 w 4638675"/>
                <a:gd name="connsiteY1" fmla="*/ 290510 h 4718045"/>
                <a:gd name="connsiteX2" fmla="*/ 4638675 w 4638675"/>
                <a:gd name="connsiteY2" fmla="*/ 1400172 h 4718045"/>
                <a:gd name="connsiteX3" fmla="*/ 4227966 w 4638675"/>
                <a:gd name="connsiteY3" fmla="*/ 1419225 h 4718045"/>
                <a:gd name="connsiteX4" fmla="*/ 3771900 w 4638675"/>
                <a:gd name="connsiteY4" fmla="*/ 957260 h 4718045"/>
                <a:gd name="connsiteX5" fmla="*/ 3062288 w 4638675"/>
                <a:gd name="connsiteY5" fmla="*/ 1776410 h 4718045"/>
                <a:gd name="connsiteX6" fmla="*/ 3690938 w 4638675"/>
                <a:gd name="connsiteY6" fmla="*/ 2405060 h 4718045"/>
                <a:gd name="connsiteX7" fmla="*/ 3729038 w 4638675"/>
                <a:gd name="connsiteY7" fmla="*/ 3038474 h 4718045"/>
                <a:gd name="connsiteX8" fmla="*/ 3395663 w 4638675"/>
                <a:gd name="connsiteY8" fmla="*/ 4500561 h 4718045"/>
                <a:gd name="connsiteX9" fmla="*/ 2786063 w 4638675"/>
                <a:gd name="connsiteY9" fmla="*/ 4352924 h 4718045"/>
                <a:gd name="connsiteX10" fmla="*/ 3109913 w 4638675"/>
                <a:gd name="connsiteY10" fmla="*/ 2981324 h 4718045"/>
                <a:gd name="connsiteX11" fmla="*/ 2351542 w 4638675"/>
                <a:gd name="connsiteY11" fmla="*/ 2254251 h 4718045"/>
                <a:gd name="connsiteX12" fmla="*/ 1781175 w 4638675"/>
                <a:gd name="connsiteY12" fmla="*/ 2900362 h 4718045"/>
                <a:gd name="connsiteX13" fmla="*/ 1366838 w 4638675"/>
                <a:gd name="connsiteY13" fmla="*/ 3090862 h 4718045"/>
                <a:gd name="connsiteX14" fmla="*/ 0 w 4638675"/>
                <a:gd name="connsiteY14" fmla="*/ 3105151 h 4718045"/>
                <a:gd name="connsiteX15" fmla="*/ 1134 w 4638675"/>
                <a:gd name="connsiteY15" fmla="*/ 2463800 h 4718045"/>
                <a:gd name="connsiteX16" fmla="*/ 1891846 w 4638675"/>
                <a:gd name="connsiteY16" fmla="*/ 0 h 4718045"/>
                <a:gd name="connsiteX0" fmla="*/ 1891846 w 4638675"/>
                <a:gd name="connsiteY0" fmla="*/ 0 h 4718045"/>
                <a:gd name="connsiteX1" fmla="*/ 3895726 w 4638675"/>
                <a:gd name="connsiteY1" fmla="*/ 290510 h 4718045"/>
                <a:gd name="connsiteX2" fmla="*/ 4638675 w 4638675"/>
                <a:gd name="connsiteY2" fmla="*/ 1400172 h 4718045"/>
                <a:gd name="connsiteX3" fmla="*/ 4227966 w 4638675"/>
                <a:gd name="connsiteY3" fmla="*/ 1419225 h 4718045"/>
                <a:gd name="connsiteX4" fmla="*/ 3771900 w 4638675"/>
                <a:gd name="connsiteY4" fmla="*/ 957260 h 4718045"/>
                <a:gd name="connsiteX5" fmla="*/ 3062288 w 4638675"/>
                <a:gd name="connsiteY5" fmla="*/ 1776410 h 4718045"/>
                <a:gd name="connsiteX6" fmla="*/ 3690938 w 4638675"/>
                <a:gd name="connsiteY6" fmla="*/ 2405060 h 4718045"/>
                <a:gd name="connsiteX7" fmla="*/ 3729038 w 4638675"/>
                <a:gd name="connsiteY7" fmla="*/ 3038474 h 4718045"/>
                <a:gd name="connsiteX8" fmla="*/ 3395663 w 4638675"/>
                <a:gd name="connsiteY8" fmla="*/ 4500561 h 4718045"/>
                <a:gd name="connsiteX9" fmla="*/ 2786063 w 4638675"/>
                <a:gd name="connsiteY9" fmla="*/ 4352924 h 4718045"/>
                <a:gd name="connsiteX10" fmla="*/ 3109913 w 4638675"/>
                <a:gd name="connsiteY10" fmla="*/ 2981324 h 4718045"/>
                <a:gd name="connsiteX11" fmla="*/ 2351542 w 4638675"/>
                <a:gd name="connsiteY11" fmla="*/ 2254251 h 4718045"/>
                <a:gd name="connsiteX12" fmla="*/ 1781175 w 4638675"/>
                <a:gd name="connsiteY12" fmla="*/ 2900362 h 4718045"/>
                <a:gd name="connsiteX13" fmla="*/ 1366838 w 4638675"/>
                <a:gd name="connsiteY13" fmla="*/ 3090862 h 4718045"/>
                <a:gd name="connsiteX14" fmla="*/ 0 w 4638675"/>
                <a:gd name="connsiteY14" fmla="*/ 3105151 h 4718045"/>
                <a:gd name="connsiteX15" fmla="*/ 1134 w 4638675"/>
                <a:gd name="connsiteY15" fmla="*/ 2463800 h 4718045"/>
                <a:gd name="connsiteX16" fmla="*/ 1891846 w 4638675"/>
                <a:gd name="connsiteY16" fmla="*/ 0 h 4718045"/>
                <a:gd name="connsiteX0" fmla="*/ 1891846 w 4638675"/>
                <a:gd name="connsiteY0" fmla="*/ 0 h 4718045"/>
                <a:gd name="connsiteX1" fmla="*/ 3895726 w 4638675"/>
                <a:gd name="connsiteY1" fmla="*/ 290510 h 4718045"/>
                <a:gd name="connsiteX2" fmla="*/ 4638675 w 4638675"/>
                <a:gd name="connsiteY2" fmla="*/ 1400172 h 4718045"/>
                <a:gd name="connsiteX3" fmla="*/ 4227966 w 4638675"/>
                <a:gd name="connsiteY3" fmla="*/ 1419225 h 4718045"/>
                <a:gd name="connsiteX4" fmla="*/ 3771900 w 4638675"/>
                <a:gd name="connsiteY4" fmla="*/ 957260 h 4718045"/>
                <a:gd name="connsiteX5" fmla="*/ 3062288 w 4638675"/>
                <a:gd name="connsiteY5" fmla="*/ 1776410 h 4718045"/>
                <a:gd name="connsiteX6" fmla="*/ 3690938 w 4638675"/>
                <a:gd name="connsiteY6" fmla="*/ 2405060 h 4718045"/>
                <a:gd name="connsiteX7" fmla="*/ 3729038 w 4638675"/>
                <a:gd name="connsiteY7" fmla="*/ 3038474 h 4718045"/>
                <a:gd name="connsiteX8" fmla="*/ 3395663 w 4638675"/>
                <a:gd name="connsiteY8" fmla="*/ 4500561 h 4718045"/>
                <a:gd name="connsiteX9" fmla="*/ 2786063 w 4638675"/>
                <a:gd name="connsiteY9" fmla="*/ 4352924 h 4718045"/>
                <a:gd name="connsiteX10" fmla="*/ 3109913 w 4638675"/>
                <a:gd name="connsiteY10" fmla="*/ 2981324 h 4718045"/>
                <a:gd name="connsiteX11" fmla="*/ 2351542 w 4638675"/>
                <a:gd name="connsiteY11" fmla="*/ 2254251 h 4718045"/>
                <a:gd name="connsiteX12" fmla="*/ 1781175 w 4638675"/>
                <a:gd name="connsiteY12" fmla="*/ 2900362 h 4718045"/>
                <a:gd name="connsiteX13" fmla="*/ 1366838 w 4638675"/>
                <a:gd name="connsiteY13" fmla="*/ 3090862 h 4718045"/>
                <a:gd name="connsiteX14" fmla="*/ 0 w 4638675"/>
                <a:gd name="connsiteY14" fmla="*/ 3105151 h 4718045"/>
                <a:gd name="connsiteX15" fmla="*/ 1134 w 4638675"/>
                <a:gd name="connsiteY15" fmla="*/ 2463800 h 4718045"/>
                <a:gd name="connsiteX16" fmla="*/ 1891846 w 4638675"/>
                <a:gd name="connsiteY16" fmla="*/ 0 h 4718045"/>
                <a:gd name="connsiteX0" fmla="*/ 1891846 w 4638675"/>
                <a:gd name="connsiteY0" fmla="*/ 0 h 4718045"/>
                <a:gd name="connsiteX1" fmla="*/ 3895726 w 4638675"/>
                <a:gd name="connsiteY1" fmla="*/ 290510 h 4718045"/>
                <a:gd name="connsiteX2" fmla="*/ 4638675 w 4638675"/>
                <a:gd name="connsiteY2" fmla="*/ 1400172 h 4718045"/>
                <a:gd name="connsiteX3" fmla="*/ 4227966 w 4638675"/>
                <a:gd name="connsiteY3" fmla="*/ 1419225 h 4718045"/>
                <a:gd name="connsiteX4" fmla="*/ 3771900 w 4638675"/>
                <a:gd name="connsiteY4" fmla="*/ 957260 h 4718045"/>
                <a:gd name="connsiteX5" fmla="*/ 3062288 w 4638675"/>
                <a:gd name="connsiteY5" fmla="*/ 1776410 h 4718045"/>
                <a:gd name="connsiteX6" fmla="*/ 3690938 w 4638675"/>
                <a:gd name="connsiteY6" fmla="*/ 2405060 h 4718045"/>
                <a:gd name="connsiteX7" fmla="*/ 3729038 w 4638675"/>
                <a:gd name="connsiteY7" fmla="*/ 3038474 h 4718045"/>
                <a:gd name="connsiteX8" fmla="*/ 3395663 w 4638675"/>
                <a:gd name="connsiteY8" fmla="*/ 4500561 h 4718045"/>
                <a:gd name="connsiteX9" fmla="*/ 2786063 w 4638675"/>
                <a:gd name="connsiteY9" fmla="*/ 4352924 h 4718045"/>
                <a:gd name="connsiteX10" fmla="*/ 3109913 w 4638675"/>
                <a:gd name="connsiteY10" fmla="*/ 2981324 h 4718045"/>
                <a:gd name="connsiteX11" fmla="*/ 2351542 w 4638675"/>
                <a:gd name="connsiteY11" fmla="*/ 2254251 h 4718045"/>
                <a:gd name="connsiteX12" fmla="*/ 1781175 w 4638675"/>
                <a:gd name="connsiteY12" fmla="*/ 2900362 h 4718045"/>
                <a:gd name="connsiteX13" fmla="*/ 1366838 w 4638675"/>
                <a:gd name="connsiteY13" fmla="*/ 3090862 h 4718045"/>
                <a:gd name="connsiteX14" fmla="*/ 0 w 4638675"/>
                <a:gd name="connsiteY14" fmla="*/ 3105151 h 4718045"/>
                <a:gd name="connsiteX15" fmla="*/ 1134 w 4638675"/>
                <a:gd name="connsiteY15" fmla="*/ 2463800 h 4718045"/>
                <a:gd name="connsiteX16" fmla="*/ 1891846 w 4638675"/>
                <a:gd name="connsiteY16" fmla="*/ 0 h 4718045"/>
                <a:gd name="connsiteX0" fmla="*/ 1891846 w 4638675"/>
                <a:gd name="connsiteY0" fmla="*/ 0 h 4718045"/>
                <a:gd name="connsiteX1" fmla="*/ 3895726 w 4638675"/>
                <a:gd name="connsiteY1" fmla="*/ 290510 h 4718045"/>
                <a:gd name="connsiteX2" fmla="*/ 4452938 w 4638675"/>
                <a:gd name="connsiteY2" fmla="*/ 1128710 h 4718045"/>
                <a:gd name="connsiteX3" fmla="*/ 4638675 w 4638675"/>
                <a:gd name="connsiteY3" fmla="*/ 1400172 h 4718045"/>
                <a:gd name="connsiteX4" fmla="*/ 4227966 w 4638675"/>
                <a:gd name="connsiteY4" fmla="*/ 1419225 h 4718045"/>
                <a:gd name="connsiteX5" fmla="*/ 3771900 w 4638675"/>
                <a:gd name="connsiteY5" fmla="*/ 957260 h 4718045"/>
                <a:gd name="connsiteX6" fmla="*/ 3062288 w 4638675"/>
                <a:gd name="connsiteY6" fmla="*/ 1776410 h 4718045"/>
                <a:gd name="connsiteX7" fmla="*/ 3690938 w 4638675"/>
                <a:gd name="connsiteY7" fmla="*/ 2405060 h 4718045"/>
                <a:gd name="connsiteX8" fmla="*/ 3729038 w 4638675"/>
                <a:gd name="connsiteY8" fmla="*/ 3038474 h 4718045"/>
                <a:gd name="connsiteX9" fmla="*/ 3395663 w 4638675"/>
                <a:gd name="connsiteY9" fmla="*/ 4500561 h 4718045"/>
                <a:gd name="connsiteX10" fmla="*/ 2786063 w 4638675"/>
                <a:gd name="connsiteY10" fmla="*/ 4352924 h 4718045"/>
                <a:gd name="connsiteX11" fmla="*/ 3109913 w 4638675"/>
                <a:gd name="connsiteY11" fmla="*/ 2981324 h 4718045"/>
                <a:gd name="connsiteX12" fmla="*/ 2351542 w 4638675"/>
                <a:gd name="connsiteY12" fmla="*/ 2254251 h 4718045"/>
                <a:gd name="connsiteX13" fmla="*/ 1781175 w 4638675"/>
                <a:gd name="connsiteY13" fmla="*/ 2900362 h 4718045"/>
                <a:gd name="connsiteX14" fmla="*/ 1366838 w 4638675"/>
                <a:gd name="connsiteY14" fmla="*/ 3090862 h 4718045"/>
                <a:gd name="connsiteX15" fmla="*/ 0 w 4638675"/>
                <a:gd name="connsiteY15" fmla="*/ 3105151 h 4718045"/>
                <a:gd name="connsiteX16" fmla="*/ 1134 w 4638675"/>
                <a:gd name="connsiteY16" fmla="*/ 2463800 h 4718045"/>
                <a:gd name="connsiteX17" fmla="*/ 1891846 w 4638675"/>
                <a:gd name="connsiteY17" fmla="*/ 0 h 4718045"/>
                <a:gd name="connsiteX0" fmla="*/ 1891846 w 5386388"/>
                <a:gd name="connsiteY0" fmla="*/ 0 h 4718045"/>
                <a:gd name="connsiteX1" fmla="*/ 3895726 w 5386388"/>
                <a:gd name="connsiteY1" fmla="*/ 290510 h 4718045"/>
                <a:gd name="connsiteX2" fmla="*/ 5386388 w 5386388"/>
                <a:gd name="connsiteY2" fmla="*/ 633410 h 4718045"/>
                <a:gd name="connsiteX3" fmla="*/ 4638675 w 5386388"/>
                <a:gd name="connsiteY3" fmla="*/ 1400172 h 4718045"/>
                <a:gd name="connsiteX4" fmla="*/ 4227966 w 5386388"/>
                <a:gd name="connsiteY4" fmla="*/ 1419225 h 4718045"/>
                <a:gd name="connsiteX5" fmla="*/ 3771900 w 5386388"/>
                <a:gd name="connsiteY5" fmla="*/ 957260 h 4718045"/>
                <a:gd name="connsiteX6" fmla="*/ 3062288 w 5386388"/>
                <a:gd name="connsiteY6" fmla="*/ 1776410 h 4718045"/>
                <a:gd name="connsiteX7" fmla="*/ 3690938 w 5386388"/>
                <a:gd name="connsiteY7" fmla="*/ 2405060 h 4718045"/>
                <a:gd name="connsiteX8" fmla="*/ 3729038 w 5386388"/>
                <a:gd name="connsiteY8" fmla="*/ 3038474 h 4718045"/>
                <a:gd name="connsiteX9" fmla="*/ 3395663 w 5386388"/>
                <a:gd name="connsiteY9" fmla="*/ 4500561 h 4718045"/>
                <a:gd name="connsiteX10" fmla="*/ 2786063 w 5386388"/>
                <a:gd name="connsiteY10" fmla="*/ 4352924 h 4718045"/>
                <a:gd name="connsiteX11" fmla="*/ 3109913 w 5386388"/>
                <a:gd name="connsiteY11" fmla="*/ 2981324 h 4718045"/>
                <a:gd name="connsiteX12" fmla="*/ 2351542 w 5386388"/>
                <a:gd name="connsiteY12" fmla="*/ 2254251 h 4718045"/>
                <a:gd name="connsiteX13" fmla="*/ 1781175 w 5386388"/>
                <a:gd name="connsiteY13" fmla="*/ 2900362 h 4718045"/>
                <a:gd name="connsiteX14" fmla="*/ 1366838 w 5386388"/>
                <a:gd name="connsiteY14" fmla="*/ 3090862 h 4718045"/>
                <a:gd name="connsiteX15" fmla="*/ 0 w 5386388"/>
                <a:gd name="connsiteY15" fmla="*/ 3105151 h 4718045"/>
                <a:gd name="connsiteX16" fmla="*/ 1134 w 5386388"/>
                <a:gd name="connsiteY16" fmla="*/ 2463800 h 4718045"/>
                <a:gd name="connsiteX17" fmla="*/ 1891846 w 5386388"/>
                <a:gd name="connsiteY17" fmla="*/ 0 h 4718045"/>
                <a:gd name="connsiteX0" fmla="*/ 1891846 w 5386388"/>
                <a:gd name="connsiteY0" fmla="*/ 0 h 4718045"/>
                <a:gd name="connsiteX1" fmla="*/ 3895726 w 5386388"/>
                <a:gd name="connsiteY1" fmla="*/ 290510 h 4718045"/>
                <a:gd name="connsiteX2" fmla="*/ 4571999 w 5386388"/>
                <a:gd name="connsiteY2" fmla="*/ 433385 h 4718045"/>
                <a:gd name="connsiteX3" fmla="*/ 5386388 w 5386388"/>
                <a:gd name="connsiteY3" fmla="*/ 633410 h 4718045"/>
                <a:gd name="connsiteX4" fmla="*/ 4638675 w 5386388"/>
                <a:gd name="connsiteY4" fmla="*/ 1400172 h 4718045"/>
                <a:gd name="connsiteX5" fmla="*/ 4227966 w 5386388"/>
                <a:gd name="connsiteY5" fmla="*/ 1419225 h 4718045"/>
                <a:gd name="connsiteX6" fmla="*/ 3771900 w 5386388"/>
                <a:gd name="connsiteY6" fmla="*/ 957260 h 4718045"/>
                <a:gd name="connsiteX7" fmla="*/ 3062288 w 5386388"/>
                <a:gd name="connsiteY7" fmla="*/ 1776410 h 4718045"/>
                <a:gd name="connsiteX8" fmla="*/ 3690938 w 5386388"/>
                <a:gd name="connsiteY8" fmla="*/ 2405060 h 4718045"/>
                <a:gd name="connsiteX9" fmla="*/ 3729038 w 5386388"/>
                <a:gd name="connsiteY9" fmla="*/ 3038474 h 4718045"/>
                <a:gd name="connsiteX10" fmla="*/ 3395663 w 5386388"/>
                <a:gd name="connsiteY10" fmla="*/ 4500561 h 4718045"/>
                <a:gd name="connsiteX11" fmla="*/ 2786063 w 5386388"/>
                <a:gd name="connsiteY11" fmla="*/ 4352924 h 4718045"/>
                <a:gd name="connsiteX12" fmla="*/ 3109913 w 5386388"/>
                <a:gd name="connsiteY12" fmla="*/ 2981324 h 4718045"/>
                <a:gd name="connsiteX13" fmla="*/ 2351542 w 5386388"/>
                <a:gd name="connsiteY13" fmla="*/ 2254251 h 4718045"/>
                <a:gd name="connsiteX14" fmla="*/ 1781175 w 5386388"/>
                <a:gd name="connsiteY14" fmla="*/ 2900362 h 4718045"/>
                <a:gd name="connsiteX15" fmla="*/ 1366838 w 5386388"/>
                <a:gd name="connsiteY15" fmla="*/ 3090862 h 4718045"/>
                <a:gd name="connsiteX16" fmla="*/ 0 w 5386388"/>
                <a:gd name="connsiteY16" fmla="*/ 3105151 h 4718045"/>
                <a:gd name="connsiteX17" fmla="*/ 1134 w 5386388"/>
                <a:gd name="connsiteY17" fmla="*/ 2463800 h 4718045"/>
                <a:gd name="connsiteX18" fmla="*/ 1891846 w 5386388"/>
                <a:gd name="connsiteY18" fmla="*/ 0 h 4718045"/>
                <a:gd name="connsiteX0" fmla="*/ 1891846 w 5386388"/>
                <a:gd name="connsiteY0" fmla="*/ 0 h 4718045"/>
                <a:gd name="connsiteX1" fmla="*/ 3895726 w 5386388"/>
                <a:gd name="connsiteY1" fmla="*/ 290510 h 4718045"/>
                <a:gd name="connsiteX2" fmla="*/ 4405312 w 5386388"/>
                <a:gd name="connsiteY2" fmla="*/ 895347 h 4718045"/>
                <a:gd name="connsiteX3" fmla="*/ 5386388 w 5386388"/>
                <a:gd name="connsiteY3" fmla="*/ 633410 h 4718045"/>
                <a:gd name="connsiteX4" fmla="*/ 4638675 w 5386388"/>
                <a:gd name="connsiteY4" fmla="*/ 1400172 h 4718045"/>
                <a:gd name="connsiteX5" fmla="*/ 4227966 w 5386388"/>
                <a:gd name="connsiteY5" fmla="*/ 1419225 h 4718045"/>
                <a:gd name="connsiteX6" fmla="*/ 3771900 w 5386388"/>
                <a:gd name="connsiteY6" fmla="*/ 957260 h 4718045"/>
                <a:gd name="connsiteX7" fmla="*/ 3062288 w 5386388"/>
                <a:gd name="connsiteY7" fmla="*/ 1776410 h 4718045"/>
                <a:gd name="connsiteX8" fmla="*/ 3690938 w 5386388"/>
                <a:gd name="connsiteY8" fmla="*/ 2405060 h 4718045"/>
                <a:gd name="connsiteX9" fmla="*/ 3729038 w 5386388"/>
                <a:gd name="connsiteY9" fmla="*/ 3038474 h 4718045"/>
                <a:gd name="connsiteX10" fmla="*/ 3395663 w 5386388"/>
                <a:gd name="connsiteY10" fmla="*/ 4500561 h 4718045"/>
                <a:gd name="connsiteX11" fmla="*/ 2786063 w 5386388"/>
                <a:gd name="connsiteY11" fmla="*/ 4352924 h 4718045"/>
                <a:gd name="connsiteX12" fmla="*/ 3109913 w 5386388"/>
                <a:gd name="connsiteY12" fmla="*/ 2981324 h 4718045"/>
                <a:gd name="connsiteX13" fmla="*/ 2351542 w 5386388"/>
                <a:gd name="connsiteY13" fmla="*/ 2254251 h 4718045"/>
                <a:gd name="connsiteX14" fmla="*/ 1781175 w 5386388"/>
                <a:gd name="connsiteY14" fmla="*/ 2900362 h 4718045"/>
                <a:gd name="connsiteX15" fmla="*/ 1366838 w 5386388"/>
                <a:gd name="connsiteY15" fmla="*/ 3090862 h 4718045"/>
                <a:gd name="connsiteX16" fmla="*/ 0 w 5386388"/>
                <a:gd name="connsiteY16" fmla="*/ 3105151 h 4718045"/>
                <a:gd name="connsiteX17" fmla="*/ 1134 w 5386388"/>
                <a:gd name="connsiteY17" fmla="*/ 2463800 h 4718045"/>
                <a:gd name="connsiteX18" fmla="*/ 1891846 w 5386388"/>
                <a:gd name="connsiteY18" fmla="*/ 0 h 4718045"/>
                <a:gd name="connsiteX0" fmla="*/ 1891846 w 5386388"/>
                <a:gd name="connsiteY0" fmla="*/ 0 h 4718045"/>
                <a:gd name="connsiteX1" fmla="*/ 3895726 w 5386388"/>
                <a:gd name="connsiteY1" fmla="*/ 290510 h 4718045"/>
                <a:gd name="connsiteX2" fmla="*/ 4405312 w 5386388"/>
                <a:gd name="connsiteY2" fmla="*/ 895347 h 4718045"/>
                <a:gd name="connsiteX3" fmla="*/ 5067299 w 5386388"/>
                <a:gd name="connsiteY3" fmla="*/ 709610 h 4718045"/>
                <a:gd name="connsiteX4" fmla="*/ 5386388 w 5386388"/>
                <a:gd name="connsiteY4" fmla="*/ 633410 h 4718045"/>
                <a:gd name="connsiteX5" fmla="*/ 4638675 w 5386388"/>
                <a:gd name="connsiteY5" fmla="*/ 1400172 h 4718045"/>
                <a:gd name="connsiteX6" fmla="*/ 4227966 w 5386388"/>
                <a:gd name="connsiteY6" fmla="*/ 1419225 h 4718045"/>
                <a:gd name="connsiteX7" fmla="*/ 3771900 w 5386388"/>
                <a:gd name="connsiteY7" fmla="*/ 957260 h 4718045"/>
                <a:gd name="connsiteX8" fmla="*/ 3062288 w 5386388"/>
                <a:gd name="connsiteY8" fmla="*/ 1776410 h 4718045"/>
                <a:gd name="connsiteX9" fmla="*/ 3690938 w 5386388"/>
                <a:gd name="connsiteY9" fmla="*/ 2405060 h 4718045"/>
                <a:gd name="connsiteX10" fmla="*/ 3729038 w 5386388"/>
                <a:gd name="connsiteY10" fmla="*/ 3038474 h 4718045"/>
                <a:gd name="connsiteX11" fmla="*/ 3395663 w 5386388"/>
                <a:gd name="connsiteY11" fmla="*/ 4500561 h 4718045"/>
                <a:gd name="connsiteX12" fmla="*/ 2786063 w 5386388"/>
                <a:gd name="connsiteY12" fmla="*/ 4352924 h 4718045"/>
                <a:gd name="connsiteX13" fmla="*/ 3109913 w 5386388"/>
                <a:gd name="connsiteY13" fmla="*/ 2981324 h 4718045"/>
                <a:gd name="connsiteX14" fmla="*/ 2351542 w 5386388"/>
                <a:gd name="connsiteY14" fmla="*/ 2254251 h 4718045"/>
                <a:gd name="connsiteX15" fmla="*/ 1781175 w 5386388"/>
                <a:gd name="connsiteY15" fmla="*/ 2900362 h 4718045"/>
                <a:gd name="connsiteX16" fmla="*/ 1366838 w 5386388"/>
                <a:gd name="connsiteY16" fmla="*/ 3090862 h 4718045"/>
                <a:gd name="connsiteX17" fmla="*/ 0 w 5386388"/>
                <a:gd name="connsiteY17" fmla="*/ 3105151 h 4718045"/>
                <a:gd name="connsiteX18" fmla="*/ 1134 w 5386388"/>
                <a:gd name="connsiteY18" fmla="*/ 2463800 h 4718045"/>
                <a:gd name="connsiteX19" fmla="*/ 1891846 w 5386388"/>
                <a:gd name="connsiteY19" fmla="*/ 0 h 4718045"/>
                <a:gd name="connsiteX0" fmla="*/ 1891846 w 5386388"/>
                <a:gd name="connsiteY0" fmla="*/ 0 h 4718045"/>
                <a:gd name="connsiteX1" fmla="*/ 3895726 w 5386388"/>
                <a:gd name="connsiteY1" fmla="*/ 290510 h 4718045"/>
                <a:gd name="connsiteX2" fmla="*/ 4405312 w 5386388"/>
                <a:gd name="connsiteY2" fmla="*/ 895347 h 4718045"/>
                <a:gd name="connsiteX3" fmla="*/ 5038724 w 5386388"/>
                <a:gd name="connsiteY3" fmla="*/ 261935 h 4718045"/>
                <a:gd name="connsiteX4" fmla="*/ 5386388 w 5386388"/>
                <a:gd name="connsiteY4" fmla="*/ 633410 h 4718045"/>
                <a:gd name="connsiteX5" fmla="*/ 4638675 w 5386388"/>
                <a:gd name="connsiteY5" fmla="*/ 1400172 h 4718045"/>
                <a:gd name="connsiteX6" fmla="*/ 4227966 w 5386388"/>
                <a:gd name="connsiteY6" fmla="*/ 1419225 h 4718045"/>
                <a:gd name="connsiteX7" fmla="*/ 3771900 w 5386388"/>
                <a:gd name="connsiteY7" fmla="*/ 957260 h 4718045"/>
                <a:gd name="connsiteX8" fmla="*/ 3062288 w 5386388"/>
                <a:gd name="connsiteY8" fmla="*/ 1776410 h 4718045"/>
                <a:gd name="connsiteX9" fmla="*/ 3690938 w 5386388"/>
                <a:gd name="connsiteY9" fmla="*/ 2405060 h 4718045"/>
                <a:gd name="connsiteX10" fmla="*/ 3729038 w 5386388"/>
                <a:gd name="connsiteY10" fmla="*/ 3038474 h 4718045"/>
                <a:gd name="connsiteX11" fmla="*/ 3395663 w 5386388"/>
                <a:gd name="connsiteY11" fmla="*/ 4500561 h 4718045"/>
                <a:gd name="connsiteX12" fmla="*/ 2786063 w 5386388"/>
                <a:gd name="connsiteY12" fmla="*/ 4352924 h 4718045"/>
                <a:gd name="connsiteX13" fmla="*/ 3109913 w 5386388"/>
                <a:gd name="connsiteY13" fmla="*/ 2981324 h 4718045"/>
                <a:gd name="connsiteX14" fmla="*/ 2351542 w 5386388"/>
                <a:gd name="connsiteY14" fmla="*/ 2254251 h 4718045"/>
                <a:gd name="connsiteX15" fmla="*/ 1781175 w 5386388"/>
                <a:gd name="connsiteY15" fmla="*/ 2900362 h 4718045"/>
                <a:gd name="connsiteX16" fmla="*/ 1366838 w 5386388"/>
                <a:gd name="connsiteY16" fmla="*/ 3090862 h 4718045"/>
                <a:gd name="connsiteX17" fmla="*/ 0 w 5386388"/>
                <a:gd name="connsiteY17" fmla="*/ 3105151 h 4718045"/>
                <a:gd name="connsiteX18" fmla="*/ 1134 w 5386388"/>
                <a:gd name="connsiteY18" fmla="*/ 2463800 h 4718045"/>
                <a:gd name="connsiteX19" fmla="*/ 1891846 w 5386388"/>
                <a:gd name="connsiteY19" fmla="*/ 0 h 4718045"/>
                <a:gd name="connsiteX0" fmla="*/ 1891846 w 5386388"/>
                <a:gd name="connsiteY0" fmla="*/ 0 h 4718045"/>
                <a:gd name="connsiteX1" fmla="*/ 3895726 w 5386388"/>
                <a:gd name="connsiteY1" fmla="*/ 290510 h 4718045"/>
                <a:gd name="connsiteX2" fmla="*/ 4405312 w 5386388"/>
                <a:gd name="connsiteY2" fmla="*/ 895347 h 4718045"/>
                <a:gd name="connsiteX3" fmla="*/ 5038724 w 5386388"/>
                <a:gd name="connsiteY3" fmla="*/ 261935 h 4718045"/>
                <a:gd name="connsiteX4" fmla="*/ 5386388 w 5386388"/>
                <a:gd name="connsiteY4" fmla="*/ 633410 h 4718045"/>
                <a:gd name="connsiteX5" fmla="*/ 4638675 w 5386388"/>
                <a:gd name="connsiteY5" fmla="*/ 1400172 h 4718045"/>
                <a:gd name="connsiteX6" fmla="*/ 4227966 w 5386388"/>
                <a:gd name="connsiteY6" fmla="*/ 1419225 h 4718045"/>
                <a:gd name="connsiteX7" fmla="*/ 3771900 w 5386388"/>
                <a:gd name="connsiteY7" fmla="*/ 957260 h 4718045"/>
                <a:gd name="connsiteX8" fmla="*/ 3062288 w 5386388"/>
                <a:gd name="connsiteY8" fmla="*/ 1776410 h 4718045"/>
                <a:gd name="connsiteX9" fmla="*/ 3690938 w 5386388"/>
                <a:gd name="connsiteY9" fmla="*/ 2405060 h 4718045"/>
                <a:gd name="connsiteX10" fmla="*/ 3729038 w 5386388"/>
                <a:gd name="connsiteY10" fmla="*/ 3038474 h 4718045"/>
                <a:gd name="connsiteX11" fmla="*/ 3395663 w 5386388"/>
                <a:gd name="connsiteY11" fmla="*/ 4500561 h 4718045"/>
                <a:gd name="connsiteX12" fmla="*/ 2786063 w 5386388"/>
                <a:gd name="connsiteY12" fmla="*/ 4352924 h 4718045"/>
                <a:gd name="connsiteX13" fmla="*/ 3109913 w 5386388"/>
                <a:gd name="connsiteY13" fmla="*/ 2981324 h 4718045"/>
                <a:gd name="connsiteX14" fmla="*/ 2351542 w 5386388"/>
                <a:gd name="connsiteY14" fmla="*/ 2254251 h 4718045"/>
                <a:gd name="connsiteX15" fmla="*/ 1781175 w 5386388"/>
                <a:gd name="connsiteY15" fmla="*/ 2900362 h 4718045"/>
                <a:gd name="connsiteX16" fmla="*/ 1366838 w 5386388"/>
                <a:gd name="connsiteY16" fmla="*/ 3090862 h 4718045"/>
                <a:gd name="connsiteX17" fmla="*/ 0 w 5386388"/>
                <a:gd name="connsiteY17" fmla="*/ 3105151 h 4718045"/>
                <a:gd name="connsiteX18" fmla="*/ 1134 w 5386388"/>
                <a:gd name="connsiteY18" fmla="*/ 2463800 h 4718045"/>
                <a:gd name="connsiteX19" fmla="*/ 1891846 w 5386388"/>
                <a:gd name="connsiteY19" fmla="*/ 0 h 4718045"/>
                <a:gd name="connsiteX0" fmla="*/ 1891846 w 5438516"/>
                <a:gd name="connsiteY0" fmla="*/ 0 h 4718045"/>
                <a:gd name="connsiteX1" fmla="*/ 3895726 w 5438516"/>
                <a:gd name="connsiteY1" fmla="*/ 290510 h 4718045"/>
                <a:gd name="connsiteX2" fmla="*/ 4405312 w 5438516"/>
                <a:gd name="connsiteY2" fmla="*/ 895347 h 4718045"/>
                <a:gd name="connsiteX3" fmla="*/ 5038724 w 5438516"/>
                <a:gd name="connsiteY3" fmla="*/ 261935 h 4718045"/>
                <a:gd name="connsiteX4" fmla="*/ 5386388 w 5438516"/>
                <a:gd name="connsiteY4" fmla="*/ 633410 h 4718045"/>
                <a:gd name="connsiteX5" fmla="*/ 4638675 w 5438516"/>
                <a:gd name="connsiteY5" fmla="*/ 1400172 h 4718045"/>
                <a:gd name="connsiteX6" fmla="*/ 4227966 w 5438516"/>
                <a:gd name="connsiteY6" fmla="*/ 1419225 h 4718045"/>
                <a:gd name="connsiteX7" fmla="*/ 3771900 w 5438516"/>
                <a:gd name="connsiteY7" fmla="*/ 957260 h 4718045"/>
                <a:gd name="connsiteX8" fmla="*/ 3062288 w 5438516"/>
                <a:gd name="connsiteY8" fmla="*/ 1776410 h 4718045"/>
                <a:gd name="connsiteX9" fmla="*/ 3690938 w 5438516"/>
                <a:gd name="connsiteY9" fmla="*/ 2405060 h 4718045"/>
                <a:gd name="connsiteX10" fmla="*/ 3729038 w 5438516"/>
                <a:gd name="connsiteY10" fmla="*/ 3038474 h 4718045"/>
                <a:gd name="connsiteX11" fmla="*/ 3395663 w 5438516"/>
                <a:gd name="connsiteY11" fmla="*/ 4500561 h 4718045"/>
                <a:gd name="connsiteX12" fmla="*/ 2786063 w 5438516"/>
                <a:gd name="connsiteY12" fmla="*/ 4352924 h 4718045"/>
                <a:gd name="connsiteX13" fmla="*/ 3109913 w 5438516"/>
                <a:gd name="connsiteY13" fmla="*/ 2981324 h 4718045"/>
                <a:gd name="connsiteX14" fmla="*/ 2351542 w 5438516"/>
                <a:gd name="connsiteY14" fmla="*/ 2254251 h 4718045"/>
                <a:gd name="connsiteX15" fmla="*/ 1781175 w 5438516"/>
                <a:gd name="connsiteY15" fmla="*/ 2900362 h 4718045"/>
                <a:gd name="connsiteX16" fmla="*/ 1366838 w 5438516"/>
                <a:gd name="connsiteY16" fmla="*/ 3090862 h 4718045"/>
                <a:gd name="connsiteX17" fmla="*/ 0 w 5438516"/>
                <a:gd name="connsiteY17" fmla="*/ 3105151 h 4718045"/>
                <a:gd name="connsiteX18" fmla="*/ 1134 w 5438516"/>
                <a:gd name="connsiteY18" fmla="*/ 2463800 h 4718045"/>
                <a:gd name="connsiteX19" fmla="*/ 1891846 w 5438516"/>
                <a:gd name="connsiteY19" fmla="*/ 0 h 4718045"/>
                <a:gd name="connsiteX0" fmla="*/ 1891846 w 5436708"/>
                <a:gd name="connsiteY0" fmla="*/ 0 h 4718045"/>
                <a:gd name="connsiteX1" fmla="*/ 3895726 w 5436708"/>
                <a:gd name="connsiteY1" fmla="*/ 290510 h 4718045"/>
                <a:gd name="connsiteX2" fmla="*/ 4405312 w 5436708"/>
                <a:gd name="connsiteY2" fmla="*/ 895347 h 4718045"/>
                <a:gd name="connsiteX3" fmla="*/ 5019674 w 5436708"/>
                <a:gd name="connsiteY3" fmla="*/ 285747 h 4718045"/>
                <a:gd name="connsiteX4" fmla="*/ 5386388 w 5436708"/>
                <a:gd name="connsiteY4" fmla="*/ 633410 h 4718045"/>
                <a:gd name="connsiteX5" fmla="*/ 4638675 w 5436708"/>
                <a:gd name="connsiteY5" fmla="*/ 1400172 h 4718045"/>
                <a:gd name="connsiteX6" fmla="*/ 4227966 w 5436708"/>
                <a:gd name="connsiteY6" fmla="*/ 1419225 h 4718045"/>
                <a:gd name="connsiteX7" fmla="*/ 3771900 w 5436708"/>
                <a:gd name="connsiteY7" fmla="*/ 957260 h 4718045"/>
                <a:gd name="connsiteX8" fmla="*/ 3062288 w 5436708"/>
                <a:gd name="connsiteY8" fmla="*/ 1776410 h 4718045"/>
                <a:gd name="connsiteX9" fmla="*/ 3690938 w 5436708"/>
                <a:gd name="connsiteY9" fmla="*/ 2405060 h 4718045"/>
                <a:gd name="connsiteX10" fmla="*/ 3729038 w 5436708"/>
                <a:gd name="connsiteY10" fmla="*/ 3038474 h 4718045"/>
                <a:gd name="connsiteX11" fmla="*/ 3395663 w 5436708"/>
                <a:gd name="connsiteY11" fmla="*/ 4500561 h 4718045"/>
                <a:gd name="connsiteX12" fmla="*/ 2786063 w 5436708"/>
                <a:gd name="connsiteY12" fmla="*/ 4352924 h 4718045"/>
                <a:gd name="connsiteX13" fmla="*/ 3109913 w 5436708"/>
                <a:gd name="connsiteY13" fmla="*/ 2981324 h 4718045"/>
                <a:gd name="connsiteX14" fmla="*/ 2351542 w 5436708"/>
                <a:gd name="connsiteY14" fmla="*/ 2254251 h 4718045"/>
                <a:gd name="connsiteX15" fmla="*/ 1781175 w 5436708"/>
                <a:gd name="connsiteY15" fmla="*/ 2900362 h 4718045"/>
                <a:gd name="connsiteX16" fmla="*/ 1366838 w 5436708"/>
                <a:gd name="connsiteY16" fmla="*/ 3090862 h 4718045"/>
                <a:gd name="connsiteX17" fmla="*/ 0 w 5436708"/>
                <a:gd name="connsiteY17" fmla="*/ 3105151 h 4718045"/>
                <a:gd name="connsiteX18" fmla="*/ 1134 w 5436708"/>
                <a:gd name="connsiteY18" fmla="*/ 2463800 h 4718045"/>
                <a:gd name="connsiteX19" fmla="*/ 1891846 w 5436708"/>
                <a:gd name="connsiteY19" fmla="*/ 0 h 4718045"/>
                <a:gd name="connsiteX0" fmla="*/ 1891846 w 5446660"/>
                <a:gd name="connsiteY0" fmla="*/ 0 h 4718045"/>
                <a:gd name="connsiteX1" fmla="*/ 3895726 w 5446660"/>
                <a:gd name="connsiteY1" fmla="*/ 290510 h 4718045"/>
                <a:gd name="connsiteX2" fmla="*/ 4405312 w 5446660"/>
                <a:gd name="connsiteY2" fmla="*/ 895347 h 4718045"/>
                <a:gd name="connsiteX3" fmla="*/ 5019674 w 5446660"/>
                <a:gd name="connsiteY3" fmla="*/ 285747 h 4718045"/>
                <a:gd name="connsiteX4" fmla="*/ 5386388 w 5446660"/>
                <a:gd name="connsiteY4" fmla="*/ 633410 h 4718045"/>
                <a:gd name="connsiteX5" fmla="*/ 4638675 w 5446660"/>
                <a:gd name="connsiteY5" fmla="*/ 1400172 h 4718045"/>
                <a:gd name="connsiteX6" fmla="*/ 4227966 w 5446660"/>
                <a:gd name="connsiteY6" fmla="*/ 1419225 h 4718045"/>
                <a:gd name="connsiteX7" fmla="*/ 3771900 w 5446660"/>
                <a:gd name="connsiteY7" fmla="*/ 957260 h 4718045"/>
                <a:gd name="connsiteX8" fmla="*/ 3062288 w 5446660"/>
                <a:gd name="connsiteY8" fmla="*/ 1776410 h 4718045"/>
                <a:gd name="connsiteX9" fmla="*/ 3690938 w 5446660"/>
                <a:gd name="connsiteY9" fmla="*/ 2405060 h 4718045"/>
                <a:gd name="connsiteX10" fmla="*/ 3729038 w 5446660"/>
                <a:gd name="connsiteY10" fmla="*/ 3038474 h 4718045"/>
                <a:gd name="connsiteX11" fmla="*/ 3395663 w 5446660"/>
                <a:gd name="connsiteY11" fmla="*/ 4500561 h 4718045"/>
                <a:gd name="connsiteX12" fmla="*/ 2786063 w 5446660"/>
                <a:gd name="connsiteY12" fmla="*/ 4352924 h 4718045"/>
                <a:gd name="connsiteX13" fmla="*/ 3109913 w 5446660"/>
                <a:gd name="connsiteY13" fmla="*/ 2981324 h 4718045"/>
                <a:gd name="connsiteX14" fmla="*/ 2351542 w 5446660"/>
                <a:gd name="connsiteY14" fmla="*/ 2254251 h 4718045"/>
                <a:gd name="connsiteX15" fmla="*/ 1781175 w 5446660"/>
                <a:gd name="connsiteY15" fmla="*/ 2900362 h 4718045"/>
                <a:gd name="connsiteX16" fmla="*/ 1366838 w 5446660"/>
                <a:gd name="connsiteY16" fmla="*/ 3090862 h 4718045"/>
                <a:gd name="connsiteX17" fmla="*/ 0 w 5446660"/>
                <a:gd name="connsiteY17" fmla="*/ 3105151 h 4718045"/>
                <a:gd name="connsiteX18" fmla="*/ 1134 w 5446660"/>
                <a:gd name="connsiteY18" fmla="*/ 2463800 h 4718045"/>
                <a:gd name="connsiteX19" fmla="*/ 1891846 w 5446660"/>
                <a:gd name="connsiteY19" fmla="*/ 0 h 4718045"/>
                <a:gd name="connsiteX0" fmla="*/ 1891846 w 5446660"/>
                <a:gd name="connsiteY0" fmla="*/ 0 h 4718045"/>
                <a:gd name="connsiteX1" fmla="*/ 3686176 w 5446660"/>
                <a:gd name="connsiteY1" fmla="*/ 176210 h 4718045"/>
                <a:gd name="connsiteX2" fmla="*/ 4405312 w 5446660"/>
                <a:gd name="connsiteY2" fmla="*/ 895347 h 4718045"/>
                <a:gd name="connsiteX3" fmla="*/ 5019674 w 5446660"/>
                <a:gd name="connsiteY3" fmla="*/ 285747 h 4718045"/>
                <a:gd name="connsiteX4" fmla="*/ 5386388 w 5446660"/>
                <a:gd name="connsiteY4" fmla="*/ 633410 h 4718045"/>
                <a:gd name="connsiteX5" fmla="*/ 4638675 w 5446660"/>
                <a:gd name="connsiteY5" fmla="*/ 1400172 h 4718045"/>
                <a:gd name="connsiteX6" fmla="*/ 4227966 w 5446660"/>
                <a:gd name="connsiteY6" fmla="*/ 1419225 h 4718045"/>
                <a:gd name="connsiteX7" fmla="*/ 3771900 w 5446660"/>
                <a:gd name="connsiteY7" fmla="*/ 957260 h 4718045"/>
                <a:gd name="connsiteX8" fmla="*/ 3062288 w 5446660"/>
                <a:gd name="connsiteY8" fmla="*/ 1776410 h 4718045"/>
                <a:gd name="connsiteX9" fmla="*/ 3690938 w 5446660"/>
                <a:gd name="connsiteY9" fmla="*/ 2405060 h 4718045"/>
                <a:gd name="connsiteX10" fmla="*/ 3729038 w 5446660"/>
                <a:gd name="connsiteY10" fmla="*/ 3038474 h 4718045"/>
                <a:gd name="connsiteX11" fmla="*/ 3395663 w 5446660"/>
                <a:gd name="connsiteY11" fmla="*/ 4500561 h 4718045"/>
                <a:gd name="connsiteX12" fmla="*/ 2786063 w 5446660"/>
                <a:gd name="connsiteY12" fmla="*/ 4352924 h 4718045"/>
                <a:gd name="connsiteX13" fmla="*/ 3109913 w 5446660"/>
                <a:gd name="connsiteY13" fmla="*/ 2981324 h 4718045"/>
                <a:gd name="connsiteX14" fmla="*/ 2351542 w 5446660"/>
                <a:gd name="connsiteY14" fmla="*/ 2254251 h 4718045"/>
                <a:gd name="connsiteX15" fmla="*/ 1781175 w 5446660"/>
                <a:gd name="connsiteY15" fmla="*/ 2900362 h 4718045"/>
                <a:gd name="connsiteX16" fmla="*/ 1366838 w 5446660"/>
                <a:gd name="connsiteY16" fmla="*/ 3090862 h 4718045"/>
                <a:gd name="connsiteX17" fmla="*/ 0 w 5446660"/>
                <a:gd name="connsiteY17" fmla="*/ 3105151 h 4718045"/>
                <a:gd name="connsiteX18" fmla="*/ 1134 w 5446660"/>
                <a:gd name="connsiteY18" fmla="*/ 2463800 h 4718045"/>
                <a:gd name="connsiteX19" fmla="*/ 1891846 w 5446660"/>
                <a:gd name="connsiteY19" fmla="*/ 0 h 4718045"/>
                <a:gd name="connsiteX0" fmla="*/ 1891846 w 5446660"/>
                <a:gd name="connsiteY0" fmla="*/ 0 h 4718045"/>
                <a:gd name="connsiteX1" fmla="*/ 3276599 w 5446660"/>
                <a:gd name="connsiteY1" fmla="*/ 128585 h 4718045"/>
                <a:gd name="connsiteX2" fmla="*/ 3686176 w 5446660"/>
                <a:gd name="connsiteY2" fmla="*/ 176210 h 4718045"/>
                <a:gd name="connsiteX3" fmla="*/ 4405312 w 5446660"/>
                <a:gd name="connsiteY3" fmla="*/ 895347 h 4718045"/>
                <a:gd name="connsiteX4" fmla="*/ 5019674 w 5446660"/>
                <a:gd name="connsiteY4" fmla="*/ 285747 h 4718045"/>
                <a:gd name="connsiteX5" fmla="*/ 5386388 w 5446660"/>
                <a:gd name="connsiteY5" fmla="*/ 633410 h 4718045"/>
                <a:gd name="connsiteX6" fmla="*/ 4638675 w 5446660"/>
                <a:gd name="connsiteY6" fmla="*/ 1400172 h 4718045"/>
                <a:gd name="connsiteX7" fmla="*/ 4227966 w 5446660"/>
                <a:gd name="connsiteY7" fmla="*/ 1419225 h 4718045"/>
                <a:gd name="connsiteX8" fmla="*/ 3771900 w 5446660"/>
                <a:gd name="connsiteY8" fmla="*/ 957260 h 4718045"/>
                <a:gd name="connsiteX9" fmla="*/ 3062288 w 5446660"/>
                <a:gd name="connsiteY9" fmla="*/ 1776410 h 4718045"/>
                <a:gd name="connsiteX10" fmla="*/ 3690938 w 5446660"/>
                <a:gd name="connsiteY10" fmla="*/ 2405060 h 4718045"/>
                <a:gd name="connsiteX11" fmla="*/ 3729038 w 5446660"/>
                <a:gd name="connsiteY11" fmla="*/ 3038474 h 4718045"/>
                <a:gd name="connsiteX12" fmla="*/ 3395663 w 5446660"/>
                <a:gd name="connsiteY12" fmla="*/ 4500561 h 4718045"/>
                <a:gd name="connsiteX13" fmla="*/ 2786063 w 5446660"/>
                <a:gd name="connsiteY13" fmla="*/ 4352924 h 4718045"/>
                <a:gd name="connsiteX14" fmla="*/ 3109913 w 5446660"/>
                <a:gd name="connsiteY14" fmla="*/ 2981324 h 4718045"/>
                <a:gd name="connsiteX15" fmla="*/ 2351542 w 5446660"/>
                <a:gd name="connsiteY15" fmla="*/ 2254251 h 4718045"/>
                <a:gd name="connsiteX16" fmla="*/ 1781175 w 5446660"/>
                <a:gd name="connsiteY16" fmla="*/ 2900362 h 4718045"/>
                <a:gd name="connsiteX17" fmla="*/ 1366838 w 5446660"/>
                <a:gd name="connsiteY17" fmla="*/ 3090862 h 4718045"/>
                <a:gd name="connsiteX18" fmla="*/ 0 w 5446660"/>
                <a:gd name="connsiteY18" fmla="*/ 3105151 h 4718045"/>
                <a:gd name="connsiteX19" fmla="*/ 1134 w 5446660"/>
                <a:gd name="connsiteY19" fmla="*/ 2463800 h 4718045"/>
                <a:gd name="connsiteX20" fmla="*/ 1891846 w 5446660"/>
                <a:gd name="connsiteY20" fmla="*/ 0 h 4718045"/>
                <a:gd name="connsiteX0" fmla="*/ 1891846 w 5446660"/>
                <a:gd name="connsiteY0" fmla="*/ 0 h 4718045"/>
                <a:gd name="connsiteX1" fmla="*/ 3290887 w 5446660"/>
                <a:gd name="connsiteY1" fmla="*/ 61910 h 4718045"/>
                <a:gd name="connsiteX2" fmla="*/ 3686176 w 5446660"/>
                <a:gd name="connsiteY2" fmla="*/ 176210 h 4718045"/>
                <a:gd name="connsiteX3" fmla="*/ 4405312 w 5446660"/>
                <a:gd name="connsiteY3" fmla="*/ 895347 h 4718045"/>
                <a:gd name="connsiteX4" fmla="*/ 5019674 w 5446660"/>
                <a:gd name="connsiteY4" fmla="*/ 285747 h 4718045"/>
                <a:gd name="connsiteX5" fmla="*/ 5386388 w 5446660"/>
                <a:gd name="connsiteY5" fmla="*/ 633410 h 4718045"/>
                <a:gd name="connsiteX6" fmla="*/ 4638675 w 5446660"/>
                <a:gd name="connsiteY6" fmla="*/ 1400172 h 4718045"/>
                <a:gd name="connsiteX7" fmla="*/ 4227966 w 5446660"/>
                <a:gd name="connsiteY7" fmla="*/ 1419225 h 4718045"/>
                <a:gd name="connsiteX8" fmla="*/ 3771900 w 5446660"/>
                <a:gd name="connsiteY8" fmla="*/ 957260 h 4718045"/>
                <a:gd name="connsiteX9" fmla="*/ 3062288 w 5446660"/>
                <a:gd name="connsiteY9" fmla="*/ 1776410 h 4718045"/>
                <a:gd name="connsiteX10" fmla="*/ 3690938 w 5446660"/>
                <a:gd name="connsiteY10" fmla="*/ 2405060 h 4718045"/>
                <a:gd name="connsiteX11" fmla="*/ 3729038 w 5446660"/>
                <a:gd name="connsiteY11" fmla="*/ 3038474 h 4718045"/>
                <a:gd name="connsiteX12" fmla="*/ 3395663 w 5446660"/>
                <a:gd name="connsiteY12" fmla="*/ 4500561 h 4718045"/>
                <a:gd name="connsiteX13" fmla="*/ 2786063 w 5446660"/>
                <a:gd name="connsiteY13" fmla="*/ 4352924 h 4718045"/>
                <a:gd name="connsiteX14" fmla="*/ 3109913 w 5446660"/>
                <a:gd name="connsiteY14" fmla="*/ 2981324 h 4718045"/>
                <a:gd name="connsiteX15" fmla="*/ 2351542 w 5446660"/>
                <a:gd name="connsiteY15" fmla="*/ 2254251 h 4718045"/>
                <a:gd name="connsiteX16" fmla="*/ 1781175 w 5446660"/>
                <a:gd name="connsiteY16" fmla="*/ 2900362 h 4718045"/>
                <a:gd name="connsiteX17" fmla="*/ 1366838 w 5446660"/>
                <a:gd name="connsiteY17" fmla="*/ 3090862 h 4718045"/>
                <a:gd name="connsiteX18" fmla="*/ 0 w 5446660"/>
                <a:gd name="connsiteY18" fmla="*/ 3105151 h 4718045"/>
                <a:gd name="connsiteX19" fmla="*/ 1134 w 5446660"/>
                <a:gd name="connsiteY19" fmla="*/ 2463800 h 4718045"/>
                <a:gd name="connsiteX20" fmla="*/ 1891846 w 5446660"/>
                <a:gd name="connsiteY20" fmla="*/ 0 h 4718045"/>
                <a:gd name="connsiteX0" fmla="*/ 1891846 w 5446660"/>
                <a:gd name="connsiteY0" fmla="*/ 0 h 4718045"/>
                <a:gd name="connsiteX1" fmla="*/ 3290887 w 5446660"/>
                <a:gd name="connsiteY1" fmla="*/ 61910 h 4718045"/>
                <a:gd name="connsiteX2" fmla="*/ 3686176 w 5446660"/>
                <a:gd name="connsiteY2" fmla="*/ 176210 h 4718045"/>
                <a:gd name="connsiteX3" fmla="*/ 4405312 w 5446660"/>
                <a:gd name="connsiteY3" fmla="*/ 895347 h 4718045"/>
                <a:gd name="connsiteX4" fmla="*/ 5019674 w 5446660"/>
                <a:gd name="connsiteY4" fmla="*/ 285747 h 4718045"/>
                <a:gd name="connsiteX5" fmla="*/ 5386388 w 5446660"/>
                <a:gd name="connsiteY5" fmla="*/ 633410 h 4718045"/>
                <a:gd name="connsiteX6" fmla="*/ 4638675 w 5446660"/>
                <a:gd name="connsiteY6" fmla="*/ 1400172 h 4718045"/>
                <a:gd name="connsiteX7" fmla="*/ 4227966 w 5446660"/>
                <a:gd name="connsiteY7" fmla="*/ 1419225 h 4718045"/>
                <a:gd name="connsiteX8" fmla="*/ 3771900 w 5446660"/>
                <a:gd name="connsiteY8" fmla="*/ 957260 h 4718045"/>
                <a:gd name="connsiteX9" fmla="*/ 3062288 w 5446660"/>
                <a:gd name="connsiteY9" fmla="*/ 1776410 h 4718045"/>
                <a:gd name="connsiteX10" fmla="*/ 3690938 w 5446660"/>
                <a:gd name="connsiteY10" fmla="*/ 2405060 h 4718045"/>
                <a:gd name="connsiteX11" fmla="*/ 3729038 w 5446660"/>
                <a:gd name="connsiteY11" fmla="*/ 3038474 h 4718045"/>
                <a:gd name="connsiteX12" fmla="*/ 3395663 w 5446660"/>
                <a:gd name="connsiteY12" fmla="*/ 4500561 h 4718045"/>
                <a:gd name="connsiteX13" fmla="*/ 2786063 w 5446660"/>
                <a:gd name="connsiteY13" fmla="*/ 4352924 h 4718045"/>
                <a:gd name="connsiteX14" fmla="*/ 3109913 w 5446660"/>
                <a:gd name="connsiteY14" fmla="*/ 2981324 h 4718045"/>
                <a:gd name="connsiteX15" fmla="*/ 2351542 w 5446660"/>
                <a:gd name="connsiteY15" fmla="*/ 2254251 h 4718045"/>
                <a:gd name="connsiteX16" fmla="*/ 1781175 w 5446660"/>
                <a:gd name="connsiteY16" fmla="*/ 2900362 h 4718045"/>
                <a:gd name="connsiteX17" fmla="*/ 1366838 w 5446660"/>
                <a:gd name="connsiteY17" fmla="*/ 3090862 h 4718045"/>
                <a:gd name="connsiteX18" fmla="*/ 0 w 5446660"/>
                <a:gd name="connsiteY18" fmla="*/ 3105151 h 4718045"/>
                <a:gd name="connsiteX19" fmla="*/ 1134 w 5446660"/>
                <a:gd name="connsiteY19" fmla="*/ 2463800 h 4718045"/>
                <a:gd name="connsiteX20" fmla="*/ 1891846 w 5446660"/>
                <a:gd name="connsiteY20" fmla="*/ 0 h 4718045"/>
                <a:gd name="connsiteX0" fmla="*/ 1891846 w 5446660"/>
                <a:gd name="connsiteY0" fmla="*/ 0 h 4718045"/>
                <a:gd name="connsiteX1" fmla="*/ 3290887 w 5446660"/>
                <a:gd name="connsiteY1" fmla="*/ 61910 h 4718045"/>
                <a:gd name="connsiteX2" fmla="*/ 3686176 w 5446660"/>
                <a:gd name="connsiteY2" fmla="*/ 176210 h 4718045"/>
                <a:gd name="connsiteX3" fmla="*/ 4405312 w 5446660"/>
                <a:gd name="connsiteY3" fmla="*/ 895347 h 4718045"/>
                <a:gd name="connsiteX4" fmla="*/ 5019674 w 5446660"/>
                <a:gd name="connsiteY4" fmla="*/ 285747 h 4718045"/>
                <a:gd name="connsiteX5" fmla="*/ 5386388 w 5446660"/>
                <a:gd name="connsiteY5" fmla="*/ 633410 h 4718045"/>
                <a:gd name="connsiteX6" fmla="*/ 4638675 w 5446660"/>
                <a:gd name="connsiteY6" fmla="*/ 1400172 h 4718045"/>
                <a:gd name="connsiteX7" fmla="*/ 4227966 w 5446660"/>
                <a:gd name="connsiteY7" fmla="*/ 1419225 h 4718045"/>
                <a:gd name="connsiteX8" fmla="*/ 3771900 w 5446660"/>
                <a:gd name="connsiteY8" fmla="*/ 957260 h 4718045"/>
                <a:gd name="connsiteX9" fmla="*/ 3062288 w 5446660"/>
                <a:gd name="connsiteY9" fmla="*/ 1776410 h 4718045"/>
                <a:gd name="connsiteX10" fmla="*/ 3690938 w 5446660"/>
                <a:gd name="connsiteY10" fmla="*/ 2405060 h 4718045"/>
                <a:gd name="connsiteX11" fmla="*/ 3729038 w 5446660"/>
                <a:gd name="connsiteY11" fmla="*/ 3038474 h 4718045"/>
                <a:gd name="connsiteX12" fmla="*/ 3395663 w 5446660"/>
                <a:gd name="connsiteY12" fmla="*/ 4500561 h 4718045"/>
                <a:gd name="connsiteX13" fmla="*/ 2786063 w 5446660"/>
                <a:gd name="connsiteY13" fmla="*/ 4352924 h 4718045"/>
                <a:gd name="connsiteX14" fmla="*/ 3109913 w 5446660"/>
                <a:gd name="connsiteY14" fmla="*/ 2981324 h 4718045"/>
                <a:gd name="connsiteX15" fmla="*/ 2351542 w 5446660"/>
                <a:gd name="connsiteY15" fmla="*/ 2254251 h 4718045"/>
                <a:gd name="connsiteX16" fmla="*/ 1781175 w 5446660"/>
                <a:gd name="connsiteY16" fmla="*/ 2900362 h 4718045"/>
                <a:gd name="connsiteX17" fmla="*/ 1366838 w 5446660"/>
                <a:gd name="connsiteY17" fmla="*/ 3090862 h 4718045"/>
                <a:gd name="connsiteX18" fmla="*/ 0 w 5446660"/>
                <a:gd name="connsiteY18" fmla="*/ 3105151 h 4718045"/>
                <a:gd name="connsiteX19" fmla="*/ 1134 w 5446660"/>
                <a:gd name="connsiteY19" fmla="*/ 2463800 h 4718045"/>
                <a:gd name="connsiteX20" fmla="*/ 1891846 w 5446660"/>
                <a:gd name="connsiteY20" fmla="*/ 0 h 4718045"/>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339521 w 5446660"/>
                <a:gd name="connsiteY20"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143124 w 5446660"/>
                <a:gd name="connsiteY20" fmla="*/ 216534 h 4663120"/>
                <a:gd name="connsiteX21" fmla="*/ 2339521 w 5446660"/>
                <a:gd name="connsiteY21"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014537 w 5446660"/>
                <a:gd name="connsiteY20" fmla="*/ 168909 h 4663120"/>
                <a:gd name="connsiteX21" fmla="*/ 2339521 w 5446660"/>
                <a:gd name="connsiteY21"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014537 w 5446660"/>
                <a:gd name="connsiteY20" fmla="*/ 168909 h 4663120"/>
                <a:gd name="connsiteX21" fmla="*/ 2339521 w 5446660"/>
                <a:gd name="connsiteY21"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2014537 w 5446660"/>
                <a:gd name="connsiteY20" fmla="*/ 168909 h 4663120"/>
                <a:gd name="connsiteX21" fmla="*/ 2339521 w 5446660"/>
                <a:gd name="connsiteY21"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804862 w 5446660"/>
                <a:gd name="connsiteY20" fmla="*/ 1502409 h 4663120"/>
                <a:gd name="connsiteX21" fmla="*/ 2014537 w 5446660"/>
                <a:gd name="connsiteY21" fmla="*/ 168909 h 4663120"/>
                <a:gd name="connsiteX22" fmla="*/ 2339521 w 5446660"/>
                <a:gd name="connsiteY22"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014537 w 5446660"/>
                <a:gd name="connsiteY21" fmla="*/ 168909 h 4663120"/>
                <a:gd name="connsiteX22" fmla="*/ 2339521 w 5446660"/>
                <a:gd name="connsiteY22"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1614487 w 5446660"/>
                <a:gd name="connsiteY21" fmla="*/ 1254759 h 4663120"/>
                <a:gd name="connsiteX22" fmla="*/ 2014537 w 5446660"/>
                <a:gd name="connsiteY22" fmla="*/ 168909 h 4663120"/>
                <a:gd name="connsiteX23" fmla="*/ 2339521 w 5446660"/>
                <a:gd name="connsiteY23"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1271587 w 5446660"/>
                <a:gd name="connsiteY21" fmla="*/ 1021396 h 4663120"/>
                <a:gd name="connsiteX22" fmla="*/ 2014537 w 5446660"/>
                <a:gd name="connsiteY22" fmla="*/ 168909 h 4663120"/>
                <a:gd name="connsiteX23" fmla="*/ 2339521 w 5446660"/>
                <a:gd name="connsiteY23"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1228724 w 5446660"/>
                <a:gd name="connsiteY21" fmla="*/ 1726246 h 4663120"/>
                <a:gd name="connsiteX22" fmla="*/ 1271587 w 5446660"/>
                <a:gd name="connsiteY22" fmla="*/ 1021396 h 4663120"/>
                <a:gd name="connsiteX23" fmla="*/ 2014537 w 5446660"/>
                <a:gd name="connsiteY23" fmla="*/ 168909 h 4663120"/>
                <a:gd name="connsiteX24" fmla="*/ 2339521 w 5446660"/>
                <a:gd name="connsiteY24"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14636 w 5446660"/>
                <a:gd name="connsiteY21" fmla="*/ 487996 h 4663120"/>
                <a:gd name="connsiteX22" fmla="*/ 1271587 w 5446660"/>
                <a:gd name="connsiteY22" fmla="*/ 1021396 h 4663120"/>
                <a:gd name="connsiteX23" fmla="*/ 2014537 w 5446660"/>
                <a:gd name="connsiteY23" fmla="*/ 168909 h 4663120"/>
                <a:gd name="connsiteX24" fmla="*/ 2339521 w 5446660"/>
                <a:gd name="connsiteY24"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14636 w 5446660"/>
                <a:gd name="connsiteY21" fmla="*/ 487996 h 4663120"/>
                <a:gd name="connsiteX22" fmla="*/ 2409824 w 5446660"/>
                <a:gd name="connsiteY22" fmla="*/ 621346 h 4663120"/>
                <a:gd name="connsiteX23" fmla="*/ 1271587 w 5446660"/>
                <a:gd name="connsiteY23" fmla="*/ 1021396 h 4663120"/>
                <a:gd name="connsiteX24" fmla="*/ 2014537 w 5446660"/>
                <a:gd name="connsiteY24" fmla="*/ 168909 h 4663120"/>
                <a:gd name="connsiteX25" fmla="*/ 2339521 w 5446660"/>
                <a:gd name="connsiteY25"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14636 w 5446660"/>
                <a:gd name="connsiteY21" fmla="*/ 487996 h 4663120"/>
                <a:gd name="connsiteX22" fmla="*/ 2390774 w 5446660"/>
                <a:gd name="connsiteY22" fmla="*/ 492759 h 4663120"/>
                <a:gd name="connsiteX23" fmla="*/ 1271587 w 5446660"/>
                <a:gd name="connsiteY23" fmla="*/ 1021396 h 4663120"/>
                <a:gd name="connsiteX24" fmla="*/ 2014537 w 5446660"/>
                <a:gd name="connsiteY24" fmla="*/ 168909 h 4663120"/>
                <a:gd name="connsiteX25" fmla="*/ 2339521 w 5446660"/>
                <a:gd name="connsiteY25"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90774 w 5446660"/>
                <a:gd name="connsiteY22" fmla="*/ 492759 h 4663120"/>
                <a:gd name="connsiteX23" fmla="*/ 1271587 w 5446660"/>
                <a:gd name="connsiteY23" fmla="*/ 1021396 h 4663120"/>
                <a:gd name="connsiteX24" fmla="*/ 2014537 w 5446660"/>
                <a:gd name="connsiteY24" fmla="*/ 168909 h 4663120"/>
                <a:gd name="connsiteX25" fmla="*/ 2339521 w 5446660"/>
                <a:gd name="connsiteY25"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409824 w 5446660"/>
                <a:gd name="connsiteY22" fmla="*/ 497521 h 4663120"/>
                <a:gd name="connsiteX23" fmla="*/ 1271587 w 5446660"/>
                <a:gd name="connsiteY23" fmla="*/ 1021396 h 4663120"/>
                <a:gd name="connsiteX24" fmla="*/ 2014537 w 5446660"/>
                <a:gd name="connsiteY24" fmla="*/ 168909 h 4663120"/>
                <a:gd name="connsiteX25" fmla="*/ 2339521 w 5446660"/>
                <a:gd name="connsiteY25"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409824 w 5446660"/>
                <a:gd name="connsiteY22" fmla="*/ 497521 h 4663120"/>
                <a:gd name="connsiteX23" fmla="*/ 1838324 w 5446660"/>
                <a:gd name="connsiteY23" fmla="*/ 7451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409824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339521 w 5446660"/>
                <a:gd name="connsiteY0" fmla="*/ 2225 h 4663120"/>
                <a:gd name="connsiteX1" fmla="*/ 3290887 w 5446660"/>
                <a:gd name="connsiteY1" fmla="*/ 6985 h 4663120"/>
                <a:gd name="connsiteX2" fmla="*/ 3686176 w 5446660"/>
                <a:gd name="connsiteY2" fmla="*/ 121285 h 4663120"/>
                <a:gd name="connsiteX3" fmla="*/ 4405312 w 5446660"/>
                <a:gd name="connsiteY3" fmla="*/ 840422 h 4663120"/>
                <a:gd name="connsiteX4" fmla="*/ 5019674 w 5446660"/>
                <a:gd name="connsiteY4" fmla="*/ 230822 h 4663120"/>
                <a:gd name="connsiteX5" fmla="*/ 5386388 w 5446660"/>
                <a:gd name="connsiteY5" fmla="*/ 578485 h 4663120"/>
                <a:gd name="connsiteX6" fmla="*/ 4638675 w 5446660"/>
                <a:gd name="connsiteY6" fmla="*/ 1345247 h 4663120"/>
                <a:gd name="connsiteX7" fmla="*/ 4227966 w 5446660"/>
                <a:gd name="connsiteY7" fmla="*/ 1364300 h 4663120"/>
                <a:gd name="connsiteX8" fmla="*/ 3771900 w 5446660"/>
                <a:gd name="connsiteY8" fmla="*/ 902335 h 4663120"/>
                <a:gd name="connsiteX9" fmla="*/ 3062288 w 5446660"/>
                <a:gd name="connsiteY9" fmla="*/ 1721485 h 4663120"/>
                <a:gd name="connsiteX10" fmla="*/ 3690938 w 5446660"/>
                <a:gd name="connsiteY10" fmla="*/ 2350135 h 4663120"/>
                <a:gd name="connsiteX11" fmla="*/ 3729038 w 5446660"/>
                <a:gd name="connsiteY11" fmla="*/ 2983549 h 4663120"/>
                <a:gd name="connsiteX12" fmla="*/ 3395663 w 5446660"/>
                <a:gd name="connsiteY12" fmla="*/ 4445636 h 4663120"/>
                <a:gd name="connsiteX13" fmla="*/ 2786063 w 5446660"/>
                <a:gd name="connsiteY13" fmla="*/ 4297999 h 4663120"/>
                <a:gd name="connsiteX14" fmla="*/ 3109913 w 5446660"/>
                <a:gd name="connsiteY14" fmla="*/ 2926399 h 4663120"/>
                <a:gd name="connsiteX15" fmla="*/ 2351542 w 5446660"/>
                <a:gd name="connsiteY15" fmla="*/ 2199326 h 4663120"/>
                <a:gd name="connsiteX16" fmla="*/ 1781175 w 5446660"/>
                <a:gd name="connsiteY16" fmla="*/ 2845437 h 4663120"/>
                <a:gd name="connsiteX17" fmla="*/ 1366838 w 5446660"/>
                <a:gd name="connsiteY17" fmla="*/ 3035937 h 4663120"/>
                <a:gd name="connsiteX18" fmla="*/ 0 w 5446660"/>
                <a:gd name="connsiteY18" fmla="*/ 3050226 h 4663120"/>
                <a:gd name="connsiteX19" fmla="*/ 1134 w 5446660"/>
                <a:gd name="connsiteY19" fmla="*/ 2408875 h 4663120"/>
                <a:gd name="connsiteX20" fmla="*/ 1171574 w 5446660"/>
                <a:gd name="connsiteY20" fmla="*/ 2421571 h 4663120"/>
                <a:gd name="connsiteX21" fmla="*/ 2805111 w 5446660"/>
                <a:gd name="connsiteY21" fmla="*/ 502283 h 4663120"/>
                <a:gd name="connsiteX22" fmla="*/ 2376487 w 5446660"/>
                <a:gd name="connsiteY22" fmla="*/ 497521 h 4663120"/>
                <a:gd name="connsiteX23" fmla="*/ 1604962 w 5446660"/>
                <a:gd name="connsiteY23" fmla="*/ 1392871 h 4663120"/>
                <a:gd name="connsiteX24" fmla="*/ 1271587 w 5446660"/>
                <a:gd name="connsiteY24" fmla="*/ 1021396 h 4663120"/>
                <a:gd name="connsiteX25" fmla="*/ 2014537 w 5446660"/>
                <a:gd name="connsiteY25" fmla="*/ 168909 h 4663120"/>
                <a:gd name="connsiteX26" fmla="*/ 2339521 w 5446660"/>
                <a:gd name="connsiteY26" fmla="*/ 2225 h 4663120"/>
                <a:gd name="connsiteX0" fmla="*/ 2433662 w 5540801"/>
                <a:gd name="connsiteY0" fmla="*/ 2225 h 4663120"/>
                <a:gd name="connsiteX1" fmla="*/ 3385028 w 5540801"/>
                <a:gd name="connsiteY1" fmla="*/ 6985 h 4663120"/>
                <a:gd name="connsiteX2" fmla="*/ 3780317 w 5540801"/>
                <a:gd name="connsiteY2" fmla="*/ 121285 h 4663120"/>
                <a:gd name="connsiteX3" fmla="*/ 4499453 w 5540801"/>
                <a:gd name="connsiteY3" fmla="*/ 840422 h 4663120"/>
                <a:gd name="connsiteX4" fmla="*/ 5113815 w 5540801"/>
                <a:gd name="connsiteY4" fmla="*/ 230822 h 4663120"/>
                <a:gd name="connsiteX5" fmla="*/ 5480529 w 5540801"/>
                <a:gd name="connsiteY5" fmla="*/ 578485 h 4663120"/>
                <a:gd name="connsiteX6" fmla="*/ 4732816 w 5540801"/>
                <a:gd name="connsiteY6" fmla="*/ 1345247 h 4663120"/>
                <a:gd name="connsiteX7" fmla="*/ 4322107 w 5540801"/>
                <a:gd name="connsiteY7" fmla="*/ 1364300 h 4663120"/>
                <a:gd name="connsiteX8" fmla="*/ 3866041 w 5540801"/>
                <a:gd name="connsiteY8" fmla="*/ 902335 h 4663120"/>
                <a:gd name="connsiteX9" fmla="*/ 3156429 w 5540801"/>
                <a:gd name="connsiteY9" fmla="*/ 1721485 h 4663120"/>
                <a:gd name="connsiteX10" fmla="*/ 3785079 w 5540801"/>
                <a:gd name="connsiteY10" fmla="*/ 2350135 h 4663120"/>
                <a:gd name="connsiteX11" fmla="*/ 3823179 w 5540801"/>
                <a:gd name="connsiteY11" fmla="*/ 2983549 h 4663120"/>
                <a:gd name="connsiteX12" fmla="*/ 3489804 w 5540801"/>
                <a:gd name="connsiteY12" fmla="*/ 4445636 h 4663120"/>
                <a:gd name="connsiteX13" fmla="*/ 2880204 w 5540801"/>
                <a:gd name="connsiteY13" fmla="*/ 4297999 h 4663120"/>
                <a:gd name="connsiteX14" fmla="*/ 3204054 w 5540801"/>
                <a:gd name="connsiteY14" fmla="*/ 2926399 h 4663120"/>
                <a:gd name="connsiteX15" fmla="*/ 2445683 w 5540801"/>
                <a:gd name="connsiteY15" fmla="*/ 2199326 h 4663120"/>
                <a:gd name="connsiteX16" fmla="*/ 1875316 w 5540801"/>
                <a:gd name="connsiteY16" fmla="*/ 2845437 h 4663120"/>
                <a:gd name="connsiteX17" fmla="*/ 1460979 w 5540801"/>
                <a:gd name="connsiteY17" fmla="*/ 3035937 h 4663120"/>
                <a:gd name="connsiteX18" fmla="*/ 94141 w 5540801"/>
                <a:gd name="connsiteY18" fmla="*/ 3050226 h 4663120"/>
                <a:gd name="connsiteX19" fmla="*/ 95275 w 5540801"/>
                <a:gd name="connsiteY19" fmla="*/ 2408875 h 4663120"/>
                <a:gd name="connsiteX20" fmla="*/ 1265715 w 5540801"/>
                <a:gd name="connsiteY20" fmla="*/ 2421571 h 4663120"/>
                <a:gd name="connsiteX21" fmla="*/ 2899252 w 5540801"/>
                <a:gd name="connsiteY21" fmla="*/ 502283 h 4663120"/>
                <a:gd name="connsiteX22" fmla="*/ 2470628 w 5540801"/>
                <a:gd name="connsiteY22" fmla="*/ 497521 h 4663120"/>
                <a:gd name="connsiteX23" fmla="*/ 1699103 w 5540801"/>
                <a:gd name="connsiteY23" fmla="*/ 1392871 h 4663120"/>
                <a:gd name="connsiteX24" fmla="*/ 1365728 w 5540801"/>
                <a:gd name="connsiteY24" fmla="*/ 1021396 h 4663120"/>
                <a:gd name="connsiteX25" fmla="*/ 2108678 w 5540801"/>
                <a:gd name="connsiteY25" fmla="*/ 168909 h 4663120"/>
                <a:gd name="connsiteX26" fmla="*/ 2433662 w 5540801"/>
                <a:gd name="connsiteY26" fmla="*/ 2225 h 4663120"/>
                <a:gd name="connsiteX0" fmla="*/ 2433662 w 5540801"/>
                <a:gd name="connsiteY0" fmla="*/ 2225 h 4663120"/>
                <a:gd name="connsiteX1" fmla="*/ 3385028 w 5540801"/>
                <a:gd name="connsiteY1" fmla="*/ 6985 h 4663120"/>
                <a:gd name="connsiteX2" fmla="*/ 3780317 w 5540801"/>
                <a:gd name="connsiteY2" fmla="*/ 121285 h 4663120"/>
                <a:gd name="connsiteX3" fmla="*/ 4499453 w 5540801"/>
                <a:gd name="connsiteY3" fmla="*/ 840422 h 4663120"/>
                <a:gd name="connsiteX4" fmla="*/ 5113815 w 5540801"/>
                <a:gd name="connsiteY4" fmla="*/ 230822 h 4663120"/>
                <a:gd name="connsiteX5" fmla="*/ 5480529 w 5540801"/>
                <a:gd name="connsiteY5" fmla="*/ 578485 h 4663120"/>
                <a:gd name="connsiteX6" fmla="*/ 4732816 w 5540801"/>
                <a:gd name="connsiteY6" fmla="*/ 1345247 h 4663120"/>
                <a:gd name="connsiteX7" fmla="*/ 4322107 w 5540801"/>
                <a:gd name="connsiteY7" fmla="*/ 1364300 h 4663120"/>
                <a:gd name="connsiteX8" fmla="*/ 3866041 w 5540801"/>
                <a:gd name="connsiteY8" fmla="*/ 902335 h 4663120"/>
                <a:gd name="connsiteX9" fmla="*/ 3156429 w 5540801"/>
                <a:gd name="connsiteY9" fmla="*/ 1721485 h 4663120"/>
                <a:gd name="connsiteX10" fmla="*/ 3785079 w 5540801"/>
                <a:gd name="connsiteY10" fmla="*/ 2350135 h 4663120"/>
                <a:gd name="connsiteX11" fmla="*/ 3823179 w 5540801"/>
                <a:gd name="connsiteY11" fmla="*/ 2983549 h 4663120"/>
                <a:gd name="connsiteX12" fmla="*/ 3489804 w 5540801"/>
                <a:gd name="connsiteY12" fmla="*/ 4445636 h 4663120"/>
                <a:gd name="connsiteX13" fmla="*/ 2880204 w 5540801"/>
                <a:gd name="connsiteY13" fmla="*/ 4297999 h 4663120"/>
                <a:gd name="connsiteX14" fmla="*/ 3204054 w 5540801"/>
                <a:gd name="connsiteY14" fmla="*/ 2926399 h 4663120"/>
                <a:gd name="connsiteX15" fmla="*/ 2445683 w 5540801"/>
                <a:gd name="connsiteY15" fmla="*/ 2199326 h 4663120"/>
                <a:gd name="connsiteX16" fmla="*/ 1875316 w 5540801"/>
                <a:gd name="connsiteY16" fmla="*/ 2845437 h 4663120"/>
                <a:gd name="connsiteX17" fmla="*/ 1460979 w 5540801"/>
                <a:gd name="connsiteY17" fmla="*/ 3035937 h 4663120"/>
                <a:gd name="connsiteX18" fmla="*/ 94141 w 5540801"/>
                <a:gd name="connsiteY18" fmla="*/ 3050226 h 4663120"/>
                <a:gd name="connsiteX19" fmla="*/ 95275 w 5540801"/>
                <a:gd name="connsiteY19" fmla="*/ 2408875 h 4663120"/>
                <a:gd name="connsiteX20" fmla="*/ 1265715 w 5540801"/>
                <a:gd name="connsiteY20" fmla="*/ 2421571 h 4663120"/>
                <a:gd name="connsiteX21" fmla="*/ 2899252 w 5540801"/>
                <a:gd name="connsiteY21" fmla="*/ 502283 h 4663120"/>
                <a:gd name="connsiteX22" fmla="*/ 2470628 w 5540801"/>
                <a:gd name="connsiteY22" fmla="*/ 497521 h 4663120"/>
                <a:gd name="connsiteX23" fmla="*/ 1699103 w 5540801"/>
                <a:gd name="connsiteY23" fmla="*/ 1392871 h 4663120"/>
                <a:gd name="connsiteX24" fmla="*/ 1365728 w 5540801"/>
                <a:gd name="connsiteY24" fmla="*/ 1021396 h 4663120"/>
                <a:gd name="connsiteX25" fmla="*/ 2108678 w 5540801"/>
                <a:gd name="connsiteY25" fmla="*/ 168909 h 4663120"/>
                <a:gd name="connsiteX26" fmla="*/ 2433662 w 5540801"/>
                <a:gd name="connsiteY26" fmla="*/ 2225 h 4663120"/>
                <a:gd name="connsiteX0" fmla="*/ 2433662 w 5540801"/>
                <a:gd name="connsiteY0" fmla="*/ 2225 h 4663120"/>
                <a:gd name="connsiteX1" fmla="*/ 3385028 w 5540801"/>
                <a:gd name="connsiteY1" fmla="*/ 6985 h 4663120"/>
                <a:gd name="connsiteX2" fmla="*/ 3780317 w 5540801"/>
                <a:gd name="connsiteY2" fmla="*/ 121285 h 4663120"/>
                <a:gd name="connsiteX3" fmla="*/ 4499453 w 5540801"/>
                <a:gd name="connsiteY3" fmla="*/ 840422 h 4663120"/>
                <a:gd name="connsiteX4" fmla="*/ 5113815 w 5540801"/>
                <a:gd name="connsiteY4" fmla="*/ 230822 h 4663120"/>
                <a:gd name="connsiteX5" fmla="*/ 5480529 w 5540801"/>
                <a:gd name="connsiteY5" fmla="*/ 578485 h 4663120"/>
                <a:gd name="connsiteX6" fmla="*/ 4732816 w 5540801"/>
                <a:gd name="connsiteY6" fmla="*/ 1345247 h 4663120"/>
                <a:gd name="connsiteX7" fmla="*/ 4322107 w 5540801"/>
                <a:gd name="connsiteY7" fmla="*/ 1364300 h 4663120"/>
                <a:gd name="connsiteX8" fmla="*/ 3866041 w 5540801"/>
                <a:gd name="connsiteY8" fmla="*/ 902335 h 4663120"/>
                <a:gd name="connsiteX9" fmla="*/ 3156429 w 5540801"/>
                <a:gd name="connsiteY9" fmla="*/ 1721485 h 4663120"/>
                <a:gd name="connsiteX10" fmla="*/ 3785079 w 5540801"/>
                <a:gd name="connsiteY10" fmla="*/ 2350135 h 4663120"/>
                <a:gd name="connsiteX11" fmla="*/ 3823179 w 5540801"/>
                <a:gd name="connsiteY11" fmla="*/ 2983549 h 4663120"/>
                <a:gd name="connsiteX12" fmla="*/ 3489804 w 5540801"/>
                <a:gd name="connsiteY12" fmla="*/ 4445636 h 4663120"/>
                <a:gd name="connsiteX13" fmla="*/ 2880204 w 5540801"/>
                <a:gd name="connsiteY13" fmla="*/ 4297999 h 4663120"/>
                <a:gd name="connsiteX14" fmla="*/ 3204054 w 5540801"/>
                <a:gd name="connsiteY14" fmla="*/ 2926399 h 4663120"/>
                <a:gd name="connsiteX15" fmla="*/ 2445683 w 5540801"/>
                <a:gd name="connsiteY15" fmla="*/ 2199326 h 4663120"/>
                <a:gd name="connsiteX16" fmla="*/ 1875316 w 5540801"/>
                <a:gd name="connsiteY16" fmla="*/ 2845437 h 4663120"/>
                <a:gd name="connsiteX17" fmla="*/ 1460979 w 5540801"/>
                <a:gd name="connsiteY17" fmla="*/ 3035937 h 4663120"/>
                <a:gd name="connsiteX18" fmla="*/ 94141 w 5540801"/>
                <a:gd name="connsiteY18" fmla="*/ 3037526 h 4663120"/>
                <a:gd name="connsiteX19" fmla="*/ 95275 w 5540801"/>
                <a:gd name="connsiteY19" fmla="*/ 2408875 h 4663120"/>
                <a:gd name="connsiteX20" fmla="*/ 1265715 w 5540801"/>
                <a:gd name="connsiteY20" fmla="*/ 2421571 h 4663120"/>
                <a:gd name="connsiteX21" fmla="*/ 2899252 w 5540801"/>
                <a:gd name="connsiteY21" fmla="*/ 502283 h 4663120"/>
                <a:gd name="connsiteX22" fmla="*/ 2470628 w 5540801"/>
                <a:gd name="connsiteY22" fmla="*/ 497521 h 4663120"/>
                <a:gd name="connsiteX23" fmla="*/ 1699103 w 5540801"/>
                <a:gd name="connsiteY23" fmla="*/ 1392871 h 4663120"/>
                <a:gd name="connsiteX24" fmla="*/ 1365728 w 5540801"/>
                <a:gd name="connsiteY24" fmla="*/ 1021396 h 4663120"/>
                <a:gd name="connsiteX25" fmla="*/ 2108678 w 5540801"/>
                <a:gd name="connsiteY25" fmla="*/ 168909 h 4663120"/>
                <a:gd name="connsiteX26" fmla="*/ 2433662 w 5540801"/>
                <a:gd name="connsiteY26" fmla="*/ 2225 h 4663120"/>
                <a:gd name="connsiteX0" fmla="*/ 2534485 w 5641624"/>
                <a:gd name="connsiteY0" fmla="*/ 2225 h 4663120"/>
                <a:gd name="connsiteX1" fmla="*/ 3485851 w 5641624"/>
                <a:gd name="connsiteY1" fmla="*/ 6985 h 4663120"/>
                <a:gd name="connsiteX2" fmla="*/ 3881140 w 5641624"/>
                <a:gd name="connsiteY2" fmla="*/ 121285 h 4663120"/>
                <a:gd name="connsiteX3" fmla="*/ 4600276 w 5641624"/>
                <a:gd name="connsiteY3" fmla="*/ 840422 h 4663120"/>
                <a:gd name="connsiteX4" fmla="*/ 5214638 w 5641624"/>
                <a:gd name="connsiteY4" fmla="*/ 230822 h 4663120"/>
                <a:gd name="connsiteX5" fmla="*/ 5581352 w 5641624"/>
                <a:gd name="connsiteY5" fmla="*/ 578485 h 4663120"/>
                <a:gd name="connsiteX6" fmla="*/ 4833639 w 5641624"/>
                <a:gd name="connsiteY6" fmla="*/ 1345247 h 4663120"/>
                <a:gd name="connsiteX7" fmla="*/ 4422930 w 5641624"/>
                <a:gd name="connsiteY7" fmla="*/ 1364300 h 4663120"/>
                <a:gd name="connsiteX8" fmla="*/ 3966864 w 5641624"/>
                <a:gd name="connsiteY8" fmla="*/ 902335 h 4663120"/>
                <a:gd name="connsiteX9" fmla="*/ 3257252 w 5641624"/>
                <a:gd name="connsiteY9" fmla="*/ 1721485 h 4663120"/>
                <a:gd name="connsiteX10" fmla="*/ 3885902 w 5641624"/>
                <a:gd name="connsiteY10" fmla="*/ 2350135 h 4663120"/>
                <a:gd name="connsiteX11" fmla="*/ 3924002 w 5641624"/>
                <a:gd name="connsiteY11" fmla="*/ 2983549 h 4663120"/>
                <a:gd name="connsiteX12" fmla="*/ 3590627 w 5641624"/>
                <a:gd name="connsiteY12" fmla="*/ 4445636 h 4663120"/>
                <a:gd name="connsiteX13" fmla="*/ 2981027 w 5641624"/>
                <a:gd name="connsiteY13" fmla="*/ 4297999 h 4663120"/>
                <a:gd name="connsiteX14" fmla="*/ 3304877 w 5641624"/>
                <a:gd name="connsiteY14" fmla="*/ 2926399 h 4663120"/>
                <a:gd name="connsiteX15" fmla="*/ 2546506 w 5641624"/>
                <a:gd name="connsiteY15" fmla="*/ 2199326 h 4663120"/>
                <a:gd name="connsiteX16" fmla="*/ 1976139 w 5641624"/>
                <a:gd name="connsiteY16" fmla="*/ 2845437 h 4663120"/>
                <a:gd name="connsiteX17" fmla="*/ 1561802 w 5641624"/>
                <a:gd name="connsiteY17" fmla="*/ 3035937 h 4663120"/>
                <a:gd name="connsiteX18" fmla="*/ 194964 w 5641624"/>
                <a:gd name="connsiteY18" fmla="*/ 3037526 h 4663120"/>
                <a:gd name="connsiteX19" fmla="*/ 196098 w 5641624"/>
                <a:gd name="connsiteY19" fmla="*/ 2408875 h 4663120"/>
                <a:gd name="connsiteX20" fmla="*/ 1366538 w 5641624"/>
                <a:gd name="connsiteY20" fmla="*/ 2421571 h 4663120"/>
                <a:gd name="connsiteX21" fmla="*/ 3000075 w 5641624"/>
                <a:gd name="connsiteY21" fmla="*/ 502283 h 4663120"/>
                <a:gd name="connsiteX22" fmla="*/ 2571451 w 5641624"/>
                <a:gd name="connsiteY22" fmla="*/ 497521 h 4663120"/>
                <a:gd name="connsiteX23" fmla="*/ 1799926 w 5641624"/>
                <a:gd name="connsiteY23" fmla="*/ 1392871 h 4663120"/>
                <a:gd name="connsiteX24" fmla="*/ 1466551 w 5641624"/>
                <a:gd name="connsiteY24" fmla="*/ 1021396 h 4663120"/>
                <a:gd name="connsiteX25" fmla="*/ 2209501 w 5641624"/>
                <a:gd name="connsiteY25" fmla="*/ 168909 h 4663120"/>
                <a:gd name="connsiteX26" fmla="*/ 2534485 w 5641624"/>
                <a:gd name="connsiteY26" fmla="*/ 2225 h 4663120"/>
                <a:gd name="connsiteX0" fmla="*/ 2624979 w 5732118"/>
                <a:gd name="connsiteY0" fmla="*/ 2225 h 4663120"/>
                <a:gd name="connsiteX1" fmla="*/ 3576345 w 5732118"/>
                <a:gd name="connsiteY1" fmla="*/ 6985 h 4663120"/>
                <a:gd name="connsiteX2" fmla="*/ 3971634 w 5732118"/>
                <a:gd name="connsiteY2" fmla="*/ 121285 h 4663120"/>
                <a:gd name="connsiteX3" fmla="*/ 4690770 w 5732118"/>
                <a:gd name="connsiteY3" fmla="*/ 840422 h 4663120"/>
                <a:gd name="connsiteX4" fmla="*/ 5305132 w 5732118"/>
                <a:gd name="connsiteY4" fmla="*/ 230822 h 4663120"/>
                <a:gd name="connsiteX5" fmla="*/ 5671846 w 5732118"/>
                <a:gd name="connsiteY5" fmla="*/ 578485 h 4663120"/>
                <a:gd name="connsiteX6" fmla="*/ 4924133 w 5732118"/>
                <a:gd name="connsiteY6" fmla="*/ 1345247 h 4663120"/>
                <a:gd name="connsiteX7" fmla="*/ 4513424 w 5732118"/>
                <a:gd name="connsiteY7" fmla="*/ 1364300 h 4663120"/>
                <a:gd name="connsiteX8" fmla="*/ 4057358 w 5732118"/>
                <a:gd name="connsiteY8" fmla="*/ 902335 h 4663120"/>
                <a:gd name="connsiteX9" fmla="*/ 3347746 w 5732118"/>
                <a:gd name="connsiteY9" fmla="*/ 1721485 h 4663120"/>
                <a:gd name="connsiteX10" fmla="*/ 3976396 w 5732118"/>
                <a:gd name="connsiteY10" fmla="*/ 2350135 h 4663120"/>
                <a:gd name="connsiteX11" fmla="*/ 4014496 w 5732118"/>
                <a:gd name="connsiteY11" fmla="*/ 2983549 h 4663120"/>
                <a:gd name="connsiteX12" fmla="*/ 3681121 w 5732118"/>
                <a:gd name="connsiteY12" fmla="*/ 4445636 h 4663120"/>
                <a:gd name="connsiteX13" fmla="*/ 3071521 w 5732118"/>
                <a:gd name="connsiteY13" fmla="*/ 4297999 h 4663120"/>
                <a:gd name="connsiteX14" fmla="*/ 3395371 w 5732118"/>
                <a:gd name="connsiteY14" fmla="*/ 2926399 h 4663120"/>
                <a:gd name="connsiteX15" fmla="*/ 2637000 w 5732118"/>
                <a:gd name="connsiteY15" fmla="*/ 2199326 h 4663120"/>
                <a:gd name="connsiteX16" fmla="*/ 2066633 w 5732118"/>
                <a:gd name="connsiteY16" fmla="*/ 2845437 h 4663120"/>
                <a:gd name="connsiteX17" fmla="*/ 1652296 w 5732118"/>
                <a:gd name="connsiteY17" fmla="*/ 3035937 h 4663120"/>
                <a:gd name="connsiteX18" fmla="*/ 285458 w 5732118"/>
                <a:gd name="connsiteY18" fmla="*/ 3037526 h 4663120"/>
                <a:gd name="connsiteX19" fmla="*/ 286592 w 5732118"/>
                <a:gd name="connsiteY19" fmla="*/ 2408875 h 4663120"/>
                <a:gd name="connsiteX20" fmla="*/ 1457032 w 5732118"/>
                <a:gd name="connsiteY20" fmla="*/ 2421571 h 4663120"/>
                <a:gd name="connsiteX21" fmla="*/ 3090569 w 5732118"/>
                <a:gd name="connsiteY21" fmla="*/ 502283 h 4663120"/>
                <a:gd name="connsiteX22" fmla="*/ 2661945 w 5732118"/>
                <a:gd name="connsiteY22" fmla="*/ 497521 h 4663120"/>
                <a:gd name="connsiteX23" fmla="*/ 1890420 w 5732118"/>
                <a:gd name="connsiteY23" fmla="*/ 1392871 h 4663120"/>
                <a:gd name="connsiteX24" fmla="*/ 1557045 w 5732118"/>
                <a:gd name="connsiteY24" fmla="*/ 1021396 h 4663120"/>
                <a:gd name="connsiteX25" fmla="*/ 2299995 w 5732118"/>
                <a:gd name="connsiteY25" fmla="*/ 168909 h 4663120"/>
                <a:gd name="connsiteX26" fmla="*/ 2624979 w 5732118"/>
                <a:gd name="connsiteY26" fmla="*/ 2225 h 4663120"/>
                <a:gd name="connsiteX0" fmla="*/ 2635812 w 5742951"/>
                <a:gd name="connsiteY0" fmla="*/ 2225 h 4663120"/>
                <a:gd name="connsiteX1" fmla="*/ 3587178 w 5742951"/>
                <a:gd name="connsiteY1" fmla="*/ 6985 h 4663120"/>
                <a:gd name="connsiteX2" fmla="*/ 3982467 w 5742951"/>
                <a:gd name="connsiteY2" fmla="*/ 121285 h 4663120"/>
                <a:gd name="connsiteX3" fmla="*/ 4701603 w 5742951"/>
                <a:gd name="connsiteY3" fmla="*/ 840422 h 4663120"/>
                <a:gd name="connsiteX4" fmla="*/ 5315965 w 5742951"/>
                <a:gd name="connsiteY4" fmla="*/ 230822 h 4663120"/>
                <a:gd name="connsiteX5" fmla="*/ 5682679 w 5742951"/>
                <a:gd name="connsiteY5" fmla="*/ 578485 h 4663120"/>
                <a:gd name="connsiteX6" fmla="*/ 4934966 w 5742951"/>
                <a:gd name="connsiteY6" fmla="*/ 1345247 h 4663120"/>
                <a:gd name="connsiteX7" fmla="*/ 4524257 w 5742951"/>
                <a:gd name="connsiteY7" fmla="*/ 1364300 h 4663120"/>
                <a:gd name="connsiteX8" fmla="*/ 4068191 w 5742951"/>
                <a:gd name="connsiteY8" fmla="*/ 902335 h 4663120"/>
                <a:gd name="connsiteX9" fmla="*/ 3358579 w 5742951"/>
                <a:gd name="connsiteY9" fmla="*/ 1721485 h 4663120"/>
                <a:gd name="connsiteX10" fmla="*/ 3987229 w 5742951"/>
                <a:gd name="connsiteY10" fmla="*/ 2350135 h 4663120"/>
                <a:gd name="connsiteX11" fmla="*/ 4025329 w 5742951"/>
                <a:gd name="connsiteY11" fmla="*/ 2983549 h 4663120"/>
                <a:gd name="connsiteX12" fmla="*/ 3691954 w 5742951"/>
                <a:gd name="connsiteY12" fmla="*/ 4445636 h 4663120"/>
                <a:gd name="connsiteX13" fmla="*/ 3082354 w 5742951"/>
                <a:gd name="connsiteY13" fmla="*/ 4297999 h 4663120"/>
                <a:gd name="connsiteX14" fmla="*/ 3406204 w 5742951"/>
                <a:gd name="connsiteY14" fmla="*/ 2926399 h 4663120"/>
                <a:gd name="connsiteX15" fmla="*/ 2647833 w 5742951"/>
                <a:gd name="connsiteY15" fmla="*/ 2199326 h 4663120"/>
                <a:gd name="connsiteX16" fmla="*/ 2077466 w 5742951"/>
                <a:gd name="connsiteY16" fmla="*/ 2845437 h 4663120"/>
                <a:gd name="connsiteX17" fmla="*/ 1663129 w 5742951"/>
                <a:gd name="connsiteY17" fmla="*/ 3035937 h 4663120"/>
                <a:gd name="connsiteX18" fmla="*/ 296291 w 5742951"/>
                <a:gd name="connsiteY18" fmla="*/ 3037526 h 4663120"/>
                <a:gd name="connsiteX19" fmla="*/ 297425 w 5742951"/>
                <a:gd name="connsiteY19" fmla="*/ 2408875 h 4663120"/>
                <a:gd name="connsiteX20" fmla="*/ 1467865 w 5742951"/>
                <a:gd name="connsiteY20" fmla="*/ 2421571 h 4663120"/>
                <a:gd name="connsiteX21" fmla="*/ 3101402 w 5742951"/>
                <a:gd name="connsiteY21" fmla="*/ 502283 h 4663120"/>
                <a:gd name="connsiteX22" fmla="*/ 2672778 w 5742951"/>
                <a:gd name="connsiteY22" fmla="*/ 497521 h 4663120"/>
                <a:gd name="connsiteX23" fmla="*/ 1901253 w 5742951"/>
                <a:gd name="connsiteY23" fmla="*/ 1392871 h 4663120"/>
                <a:gd name="connsiteX24" fmla="*/ 1567878 w 5742951"/>
                <a:gd name="connsiteY24" fmla="*/ 1021396 h 4663120"/>
                <a:gd name="connsiteX25" fmla="*/ 2310828 w 5742951"/>
                <a:gd name="connsiteY25" fmla="*/ 168909 h 4663120"/>
                <a:gd name="connsiteX26" fmla="*/ 2635812 w 5742951"/>
                <a:gd name="connsiteY26" fmla="*/ 2225 h 4663120"/>
                <a:gd name="connsiteX0" fmla="*/ 2619449 w 5726588"/>
                <a:gd name="connsiteY0" fmla="*/ 2225 h 4663120"/>
                <a:gd name="connsiteX1" fmla="*/ 3570815 w 5726588"/>
                <a:gd name="connsiteY1" fmla="*/ 6985 h 4663120"/>
                <a:gd name="connsiteX2" fmla="*/ 3966104 w 5726588"/>
                <a:gd name="connsiteY2" fmla="*/ 121285 h 4663120"/>
                <a:gd name="connsiteX3" fmla="*/ 4685240 w 5726588"/>
                <a:gd name="connsiteY3" fmla="*/ 840422 h 4663120"/>
                <a:gd name="connsiteX4" fmla="*/ 5299602 w 5726588"/>
                <a:gd name="connsiteY4" fmla="*/ 230822 h 4663120"/>
                <a:gd name="connsiteX5" fmla="*/ 5666316 w 5726588"/>
                <a:gd name="connsiteY5" fmla="*/ 578485 h 4663120"/>
                <a:gd name="connsiteX6" fmla="*/ 4918603 w 5726588"/>
                <a:gd name="connsiteY6" fmla="*/ 1345247 h 4663120"/>
                <a:gd name="connsiteX7" fmla="*/ 4507894 w 5726588"/>
                <a:gd name="connsiteY7" fmla="*/ 1364300 h 4663120"/>
                <a:gd name="connsiteX8" fmla="*/ 4051828 w 5726588"/>
                <a:gd name="connsiteY8" fmla="*/ 902335 h 4663120"/>
                <a:gd name="connsiteX9" fmla="*/ 3342216 w 5726588"/>
                <a:gd name="connsiteY9" fmla="*/ 1721485 h 4663120"/>
                <a:gd name="connsiteX10" fmla="*/ 3970866 w 5726588"/>
                <a:gd name="connsiteY10" fmla="*/ 2350135 h 4663120"/>
                <a:gd name="connsiteX11" fmla="*/ 4008966 w 5726588"/>
                <a:gd name="connsiteY11" fmla="*/ 2983549 h 4663120"/>
                <a:gd name="connsiteX12" fmla="*/ 3675591 w 5726588"/>
                <a:gd name="connsiteY12" fmla="*/ 4445636 h 4663120"/>
                <a:gd name="connsiteX13" fmla="*/ 3065991 w 5726588"/>
                <a:gd name="connsiteY13" fmla="*/ 4297999 h 4663120"/>
                <a:gd name="connsiteX14" fmla="*/ 3389841 w 5726588"/>
                <a:gd name="connsiteY14" fmla="*/ 2926399 h 4663120"/>
                <a:gd name="connsiteX15" fmla="*/ 2631470 w 5726588"/>
                <a:gd name="connsiteY15" fmla="*/ 2199326 h 4663120"/>
                <a:gd name="connsiteX16" fmla="*/ 2061103 w 5726588"/>
                <a:gd name="connsiteY16" fmla="*/ 2845437 h 4663120"/>
                <a:gd name="connsiteX17" fmla="*/ 1646766 w 5726588"/>
                <a:gd name="connsiteY17" fmla="*/ 3035937 h 4663120"/>
                <a:gd name="connsiteX18" fmla="*/ 279928 w 5726588"/>
                <a:gd name="connsiteY18" fmla="*/ 3037526 h 4663120"/>
                <a:gd name="connsiteX19" fmla="*/ 281062 w 5726588"/>
                <a:gd name="connsiteY19" fmla="*/ 2408875 h 4663120"/>
                <a:gd name="connsiteX20" fmla="*/ 1451502 w 5726588"/>
                <a:gd name="connsiteY20" fmla="*/ 2421571 h 4663120"/>
                <a:gd name="connsiteX21" fmla="*/ 3085039 w 5726588"/>
                <a:gd name="connsiteY21" fmla="*/ 502283 h 4663120"/>
                <a:gd name="connsiteX22" fmla="*/ 2656415 w 5726588"/>
                <a:gd name="connsiteY22" fmla="*/ 497521 h 4663120"/>
                <a:gd name="connsiteX23" fmla="*/ 1884890 w 5726588"/>
                <a:gd name="connsiteY23" fmla="*/ 1392871 h 4663120"/>
                <a:gd name="connsiteX24" fmla="*/ 1551515 w 5726588"/>
                <a:gd name="connsiteY24" fmla="*/ 1021396 h 4663120"/>
                <a:gd name="connsiteX25" fmla="*/ 2294465 w 5726588"/>
                <a:gd name="connsiteY25" fmla="*/ 168909 h 4663120"/>
                <a:gd name="connsiteX26" fmla="*/ 2619449 w 5726588"/>
                <a:gd name="connsiteY26" fmla="*/ 2225 h 4663120"/>
                <a:gd name="connsiteX0" fmla="*/ 2619449 w 5726588"/>
                <a:gd name="connsiteY0" fmla="*/ 2225 h 4663120"/>
                <a:gd name="connsiteX1" fmla="*/ 3304115 w 5726588"/>
                <a:gd name="connsiteY1" fmla="*/ 6985 h 4663120"/>
                <a:gd name="connsiteX2" fmla="*/ 3966104 w 5726588"/>
                <a:gd name="connsiteY2" fmla="*/ 121285 h 4663120"/>
                <a:gd name="connsiteX3" fmla="*/ 4685240 w 5726588"/>
                <a:gd name="connsiteY3" fmla="*/ 840422 h 4663120"/>
                <a:gd name="connsiteX4" fmla="*/ 5299602 w 5726588"/>
                <a:gd name="connsiteY4" fmla="*/ 230822 h 4663120"/>
                <a:gd name="connsiteX5" fmla="*/ 5666316 w 5726588"/>
                <a:gd name="connsiteY5" fmla="*/ 578485 h 4663120"/>
                <a:gd name="connsiteX6" fmla="*/ 4918603 w 5726588"/>
                <a:gd name="connsiteY6" fmla="*/ 1345247 h 4663120"/>
                <a:gd name="connsiteX7" fmla="*/ 4507894 w 5726588"/>
                <a:gd name="connsiteY7" fmla="*/ 1364300 h 4663120"/>
                <a:gd name="connsiteX8" fmla="*/ 4051828 w 5726588"/>
                <a:gd name="connsiteY8" fmla="*/ 902335 h 4663120"/>
                <a:gd name="connsiteX9" fmla="*/ 3342216 w 5726588"/>
                <a:gd name="connsiteY9" fmla="*/ 1721485 h 4663120"/>
                <a:gd name="connsiteX10" fmla="*/ 3970866 w 5726588"/>
                <a:gd name="connsiteY10" fmla="*/ 2350135 h 4663120"/>
                <a:gd name="connsiteX11" fmla="*/ 4008966 w 5726588"/>
                <a:gd name="connsiteY11" fmla="*/ 2983549 h 4663120"/>
                <a:gd name="connsiteX12" fmla="*/ 3675591 w 5726588"/>
                <a:gd name="connsiteY12" fmla="*/ 4445636 h 4663120"/>
                <a:gd name="connsiteX13" fmla="*/ 3065991 w 5726588"/>
                <a:gd name="connsiteY13" fmla="*/ 4297999 h 4663120"/>
                <a:gd name="connsiteX14" fmla="*/ 3389841 w 5726588"/>
                <a:gd name="connsiteY14" fmla="*/ 2926399 h 4663120"/>
                <a:gd name="connsiteX15" fmla="*/ 2631470 w 5726588"/>
                <a:gd name="connsiteY15" fmla="*/ 2199326 h 4663120"/>
                <a:gd name="connsiteX16" fmla="*/ 2061103 w 5726588"/>
                <a:gd name="connsiteY16" fmla="*/ 2845437 h 4663120"/>
                <a:gd name="connsiteX17" fmla="*/ 1646766 w 5726588"/>
                <a:gd name="connsiteY17" fmla="*/ 3035937 h 4663120"/>
                <a:gd name="connsiteX18" fmla="*/ 279928 w 5726588"/>
                <a:gd name="connsiteY18" fmla="*/ 3037526 h 4663120"/>
                <a:gd name="connsiteX19" fmla="*/ 281062 w 5726588"/>
                <a:gd name="connsiteY19" fmla="*/ 2408875 h 4663120"/>
                <a:gd name="connsiteX20" fmla="*/ 1451502 w 5726588"/>
                <a:gd name="connsiteY20" fmla="*/ 2421571 h 4663120"/>
                <a:gd name="connsiteX21" fmla="*/ 3085039 w 5726588"/>
                <a:gd name="connsiteY21" fmla="*/ 502283 h 4663120"/>
                <a:gd name="connsiteX22" fmla="*/ 2656415 w 5726588"/>
                <a:gd name="connsiteY22" fmla="*/ 497521 h 4663120"/>
                <a:gd name="connsiteX23" fmla="*/ 1884890 w 5726588"/>
                <a:gd name="connsiteY23" fmla="*/ 1392871 h 4663120"/>
                <a:gd name="connsiteX24" fmla="*/ 1551515 w 5726588"/>
                <a:gd name="connsiteY24" fmla="*/ 1021396 h 4663120"/>
                <a:gd name="connsiteX25" fmla="*/ 2294465 w 5726588"/>
                <a:gd name="connsiteY25" fmla="*/ 168909 h 4663120"/>
                <a:gd name="connsiteX26" fmla="*/ 2619449 w 5726588"/>
                <a:gd name="connsiteY26" fmla="*/ 2225 h 4663120"/>
                <a:gd name="connsiteX0" fmla="*/ 2619449 w 5726588"/>
                <a:gd name="connsiteY0" fmla="*/ 66527 h 4727422"/>
                <a:gd name="connsiteX1" fmla="*/ 3304115 w 5726588"/>
                <a:gd name="connsiteY1" fmla="*/ 71287 h 4727422"/>
                <a:gd name="connsiteX2" fmla="*/ 3823229 w 5726588"/>
                <a:gd name="connsiteY2" fmla="*/ 52237 h 4727422"/>
                <a:gd name="connsiteX3" fmla="*/ 4685240 w 5726588"/>
                <a:gd name="connsiteY3" fmla="*/ 904724 h 4727422"/>
                <a:gd name="connsiteX4" fmla="*/ 5299602 w 5726588"/>
                <a:gd name="connsiteY4" fmla="*/ 295124 h 4727422"/>
                <a:gd name="connsiteX5" fmla="*/ 5666316 w 5726588"/>
                <a:gd name="connsiteY5" fmla="*/ 642787 h 4727422"/>
                <a:gd name="connsiteX6" fmla="*/ 4918603 w 5726588"/>
                <a:gd name="connsiteY6" fmla="*/ 1409549 h 4727422"/>
                <a:gd name="connsiteX7" fmla="*/ 4507894 w 5726588"/>
                <a:gd name="connsiteY7" fmla="*/ 1428602 h 4727422"/>
                <a:gd name="connsiteX8" fmla="*/ 4051828 w 5726588"/>
                <a:gd name="connsiteY8" fmla="*/ 966637 h 4727422"/>
                <a:gd name="connsiteX9" fmla="*/ 3342216 w 5726588"/>
                <a:gd name="connsiteY9" fmla="*/ 1785787 h 4727422"/>
                <a:gd name="connsiteX10" fmla="*/ 3970866 w 5726588"/>
                <a:gd name="connsiteY10" fmla="*/ 2414437 h 4727422"/>
                <a:gd name="connsiteX11" fmla="*/ 4008966 w 5726588"/>
                <a:gd name="connsiteY11" fmla="*/ 3047851 h 4727422"/>
                <a:gd name="connsiteX12" fmla="*/ 3675591 w 5726588"/>
                <a:gd name="connsiteY12" fmla="*/ 4509938 h 4727422"/>
                <a:gd name="connsiteX13" fmla="*/ 3065991 w 5726588"/>
                <a:gd name="connsiteY13" fmla="*/ 4362301 h 4727422"/>
                <a:gd name="connsiteX14" fmla="*/ 3389841 w 5726588"/>
                <a:gd name="connsiteY14" fmla="*/ 2990701 h 4727422"/>
                <a:gd name="connsiteX15" fmla="*/ 2631470 w 5726588"/>
                <a:gd name="connsiteY15" fmla="*/ 2263628 h 4727422"/>
                <a:gd name="connsiteX16" fmla="*/ 2061103 w 5726588"/>
                <a:gd name="connsiteY16" fmla="*/ 2909739 h 4727422"/>
                <a:gd name="connsiteX17" fmla="*/ 1646766 w 5726588"/>
                <a:gd name="connsiteY17" fmla="*/ 3100239 h 4727422"/>
                <a:gd name="connsiteX18" fmla="*/ 279928 w 5726588"/>
                <a:gd name="connsiteY18" fmla="*/ 3101828 h 4727422"/>
                <a:gd name="connsiteX19" fmla="*/ 281062 w 5726588"/>
                <a:gd name="connsiteY19" fmla="*/ 2473177 h 4727422"/>
                <a:gd name="connsiteX20" fmla="*/ 1451502 w 5726588"/>
                <a:gd name="connsiteY20" fmla="*/ 2485873 h 4727422"/>
                <a:gd name="connsiteX21" fmla="*/ 3085039 w 5726588"/>
                <a:gd name="connsiteY21" fmla="*/ 566585 h 4727422"/>
                <a:gd name="connsiteX22" fmla="*/ 2656415 w 5726588"/>
                <a:gd name="connsiteY22" fmla="*/ 561823 h 4727422"/>
                <a:gd name="connsiteX23" fmla="*/ 1884890 w 5726588"/>
                <a:gd name="connsiteY23" fmla="*/ 1457173 h 4727422"/>
                <a:gd name="connsiteX24" fmla="*/ 1551515 w 5726588"/>
                <a:gd name="connsiteY24" fmla="*/ 1085698 h 4727422"/>
                <a:gd name="connsiteX25" fmla="*/ 2294465 w 5726588"/>
                <a:gd name="connsiteY25" fmla="*/ 233211 h 4727422"/>
                <a:gd name="connsiteX26" fmla="*/ 2619449 w 5726588"/>
                <a:gd name="connsiteY26" fmla="*/ 66527 h 4727422"/>
                <a:gd name="connsiteX0" fmla="*/ 2619449 w 5726588"/>
                <a:gd name="connsiteY0" fmla="*/ 20094 h 4680989"/>
                <a:gd name="connsiteX1" fmla="*/ 3304115 w 5726588"/>
                <a:gd name="connsiteY1" fmla="*/ 24854 h 4680989"/>
                <a:gd name="connsiteX2" fmla="*/ 3823229 w 5726588"/>
                <a:gd name="connsiteY2" fmla="*/ 5804 h 4680989"/>
                <a:gd name="connsiteX3" fmla="*/ 4685240 w 5726588"/>
                <a:gd name="connsiteY3" fmla="*/ 858291 h 4680989"/>
                <a:gd name="connsiteX4" fmla="*/ 5299602 w 5726588"/>
                <a:gd name="connsiteY4" fmla="*/ 248691 h 4680989"/>
                <a:gd name="connsiteX5" fmla="*/ 5666316 w 5726588"/>
                <a:gd name="connsiteY5" fmla="*/ 596354 h 4680989"/>
                <a:gd name="connsiteX6" fmla="*/ 4918603 w 5726588"/>
                <a:gd name="connsiteY6" fmla="*/ 1363116 h 4680989"/>
                <a:gd name="connsiteX7" fmla="*/ 4507894 w 5726588"/>
                <a:gd name="connsiteY7" fmla="*/ 1382169 h 4680989"/>
                <a:gd name="connsiteX8" fmla="*/ 4051828 w 5726588"/>
                <a:gd name="connsiteY8" fmla="*/ 920204 h 4680989"/>
                <a:gd name="connsiteX9" fmla="*/ 3342216 w 5726588"/>
                <a:gd name="connsiteY9" fmla="*/ 1739354 h 4680989"/>
                <a:gd name="connsiteX10" fmla="*/ 3970866 w 5726588"/>
                <a:gd name="connsiteY10" fmla="*/ 2368004 h 4680989"/>
                <a:gd name="connsiteX11" fmla="*/ 4008966 w 5726588"/>
                <a:gd name="connsiteY11" fmla="*/ 3001418 h 4680989"/>
                <a:gd name="connsiteX12" fmla="*/ 3675591 w 5726588"/>
                <a:gd name="connsiteY12" fmla="*/ 4463505 h 4680989"/>
                <a:gd name="connsiteX13" fmla="*/ 3065991 w 5726588"/>
                <a:gd name="connsiteY13" fmla="*/ 4315868 h 4680989"/>
                <a:gd name="connsiteX14" fmla="*/ 3389841 w 5726588"/>
                <a:gd name="connsiteY14" fmla="*/ 2944268 h 4680989"/>
                <a:gd name="connsiteX15" fmla="*/ 2631470 w 5726588"/>
                <a:gd name="connsiteY15" fmla="*/ 2217195 h 4680989"/>
                <a:gd name="connsiteX16" fmla="*/ 2061103 w 5726588"/>
                <a:gd name="connsiteY16" fmla="*/ 2863306 h 4680989"/>
                <a:gd name="connsiteX17" fmla="*/ 1646766 w 5726588"/>
                <a:gd name="connsiteY17" fmla="*/ 3053806 h 4680989"/>
                <a:gd name="connsiteX18" fmla="*/ 279928 w 5726588"/>
                <a:gd name="connsiteY18" fmla="*/ 3055395 h 4680989"/>
                <a:gd name="connsiteX19" fmla="*/ 281062 w 5726588"/>
                <a:gd name="connsiteY19" fmla="*/ 2426744 h 4680989"/>
                <a:gd name="connsiteX20" fmla="*/ 1451502 w 5726588"/>
                <a:gd name="connsiteY20" fmla="*/ 2439440 h 4680989"/>
                <a:gd name="connsiteX21" fmla="*/ 3085039 w 5726588"/>
                <a:gd name="connsiteY21" fmla="*/ 520152 h 4680989"/>
                <a:gd name="connsiteX22" fmla="*/ 2656415 w 5726588"/>
                <a:gd name="connsiteY22" fmla="*/ 515390 h 4680989"/>
                <a:gd name="connsiteX23" fmla="*/ 1884890 w 5726588"/>
                <a:gd name="connsiteY23" fmla="*/ 1410740 h 4680989"/>
                <a:gd name="connsiteX24" fmla="*/ 1551515 w 5726588"/>
                <a:gd name="connsiteY24" fmla="*/ 1039265 h 4680989"/>
                <a:gd name="connsiteX25" fmla="*/ 2294465 w 5726588"/>
                <a:gd name="connsiteY25" fmla="*/ 186778 h 4680989"/>
                <a:gd name="connsiteX26" fmla="*/ 2619449 w 5726588"/>
                <a:gd name="connsiteY26" fmla="*/ 20094 h 4680989"/>
                <a:gd name="connsiteX0" fmla="*/ 2619449 w 5726588"/>
                <a:gd name="connsiteY0" fmla="*/ 20094 h 4680989"/>
                <a:gd name="connsiteX1" fmla="*/ 3304115 w 5726588"/>
                <a:gd name="connsiteY1" fmla="*/ 24854 h 4680989"/>
                <a:gd name="connsiteX2" fmla="*/ 3823229 w 5726588"/>
                <a:gd name="connsiteY2" fmla="*/ 5804 h 4680989"/>
                <a:gd name="connsiteX3" fmla="*/ 4685240 w 5726588"/>
                <a:gd name="connsiteY3" fmla="*/ 858291 h 4680989"/>
                <a:gd name="connsiteX4" fmla="*/ 5299602 w 5726588"/>
                <a:gd name="connsiteY4" fmla="*/ 248691 h 4680989"/>
                <a:gd name="connsiteX5" fmla="*/ 5666316 w 5726588"/>
                <a:gd name="connsiteY5" fmla="*/ 596354 h 4680989"/>
                <a:gd name="connsiteX6" fmla="*/ 4918603 w 5726588"/>
                <a:gd name="connsiteY6" fmla="*/ 1363116 h 4680989"/>
                <a:gd name="connsiteX7" fmla="*/ 4507894 w 5726588"/>
                <a:gd name="connsiteY7" fmla="*/ 1382169 h 4680989"/>
                <a:gd name="connsiteX8" fmla="*/ 4051828 w 5726588"/>
                <a:gd name="connsiteY8" fmla="*/ 920204 h 4680989"/>
                <a:gd name="connsiteX9" fmla="*/ 3342216 w 5726588"/>
                <a:gd name="connsiteY9" fmla="*/ 1739354 h 4680989"/>
                <a:gd name="connsiteX10" fmla="*/ 3970866 w 5726588"/>
                <a:gd name="connsiteY10" fmla="*/ 2368004 h 4680989"/>
                <a:gd name="connsiteX11" fmla="*/ 4008966 w 5726588"/>
                <a:gd name="connsiteY11" fmla="*/ 3001418 h 4680989"/>
                <a:gd name="connsiteX12" fmla="*/ 3675591 w 5726588"/>
                <a:gd name="connsiteY12" fmla="*/ 4463505 h 4680989"/>
                <a:gd name="connsiteX13" fmla="*/ 3065991 w 5726588"/>
                <a:gd name="connsiteY13" fmla="*/ 4315868 h 4680989"/>
                <a:gd name="connsiteX14" fmla="*/ 3389841 w 5726588"/>
                <a:gd name="connsiteY14" fmla="*/ 2944268 h 4680989"/>
                <a:gd name="connsiteX15" fmla="*/ 2631470 w 5726588"/>
                <a:gd name="connsiteY15" fmla="*/ 2217195 h 4680989"/>
                <a:gd name="connsiteX16" fmla="*/ 2061103 w 5726588"/>
                <a:gd name="connsiteY16" fmla="*/ 2863306 h 4680989"/>
                <a:gd name="connsiteX17" fmla="*/ 1646766 w 5726588"/>
                <a:gd name="connsiteY17" fmla="*/ 3053806 h 4680989"/>
                <a:gd name="connsiteX18" fmla="*/ 279928 w 5726588"/>
                <a:gd name="connsiteY18" fmla="*/ 3055395 h 4680989"/>
                <a:gd name="connsiteX19" fmla="*/ 281062 w 5726588"/>
                <a:gd name="connsiteY19" fmla="*/ 2426744 h 4680989"/>
                <a:gd name="connsiteX20" fmla="*/ 1451502 w 5726588"/>
                <a:gd name="connsiteY20" fmla="*/ 2439440 h 4680989"/>
                <a:gd name="connsiteX21" fmla="*/ 3092182 w 5726588"/>
                <a:gd name="connsiteY21" fmla="*/ 513009 h 4680989"/>
                <a:gd name="connsiteX22" fmla="*/ 2656415 w 5726588"/>
                <a:gd name="connsiteY22" fmla="*/ 515390 h 4680989"/>
                <a:gd name="connsiteX23" fmla="*/ 1884890 w 5726588"/>
                <a:gd name="connsiteY23" fmla="*/ 1410740 h 4680989"/>
                <a:gd name="connsiteX24" fmla="*/ 1551515 w 5726588"/>
                <a:gd name="connsiteY24" fmla="*/ 1039265 h 4680989"/>
                <a:gd name="connsiteX25" fmla="*/ 2294465 w 5726588"/>
                <a:gd name="connsiteY25" fmla="*/ 186778 h 4680989"/>
                <a:gd name="connsiteX26" fmla="*/ 2619449 w 5726588"/>
                <a:gd name="connsiteY26" fmla="*/ 20094 h 4680989"/>
                <a:gd name="connsiteX0" fmla="*/ 2619449 w 5726588"/>
                <a:gd name="connsiteY0" fmla="*/ 0 h 4660895"/>
                <a:gd name="connsiteX1" fmla="*/ 3304115 w 5726588"/>
                <a:gd name="connsiteY1" fmla="*/ 4760 h 4660895"/>
                <a:gd name="connsiteX2" fmla="*/ 3939910 w 5726588"/>
                <a:gd name="connsiteY2" fmla="*/ 85723 h 4660895"/>
                <a:gd name="connsiteX3" fmla="*/ 4685240 w 5726588"/>
                <a:gd name="connsiteY3" fmla="*/ 838197 h 4660895"/>
                <a:gd name="connsiteX4" fmla="*/ 5299602 w 5726588"/>
                <a:gd name="connsiteY4" fmla="*/ 228597 h 4660895"/>
                <a:gd name="connsiteX5" fmla="*/ 5666316 w 5726588"/>
                <a:gd name="connsiteY5" fmla="*/ 576260 h 4660895"/>
                <a:gd name="connsiteX6" fmla="*/ 4918603 w 5726588"/>
                <a:gd name="connsiteY6" fmla="*/ 1343022 h 4660895"/>
                <a:gd name="connsiteX7" fmla="*/ 4507894 w 5726588"/>
                <a:gd name="connsiteY7" fmla="*/ 1362075 h 4660895"/>
                <a:gd name="connsiteX8" fmla="*/ 4051828 w 5726588"/>
                <a:gd name="connsiteY8" fmla="*/ 900110 h 4660895"/>
                <a:gd name="connsiteX9" fmla="*/ 3342216 w 5726588"/>
                <a:gd name="connsiteY9" fmla="*/ 1719260 h 4660895"/>
                <a:gd name="connsiteX10" fmla="*/ 3970866 w 5726588"/>
                <a:gd name="connsiteY10" fmla="*/ 2347910 h 4660895"/>
                <a:gd name="connsiteX11" fmla="*/ 4008966 w 5726588"/>
                <a:gd name="connsiteY11" fmla="*/ 2981324 h 4660895"/>
                <a:gd name="connsiteX12" fmla="*/ 3675591 w 5726588"/>
                <a:gd name="connsiteY12" fmla="*/ 4443411 h 4660895"/>
                <a:gd name="connsiteX13" fmla="*/ 3065991 w 5726588"/>
                <a:gd name="connsiteY13" fmla="*/ 4295774 h 4660895"/>
                <a:gd name="connsiteX14" fmla="*/ 3389841 w 5726588"/>
                <a:gd name="connsiteY14" fmla="*/ 2924174 h 4660895"/>
                <a:gd name="connsiteX15" fmla="*/ 2631470 w 5726588"/>
                <a:gd name="connsiteY15" fmla="*/ 2197101 h 4660895"/>
                <a:gd name="connsiteX16" fmla="*/ 2061103 w 5726588"/>
                <a:gd name="connsiteY16" fmla="*/ 2843212 h 4660895"/>
                <a:gd name="connsiteX17" fmla="*/ 1646766 w 5726588"/>
                <a:gd name="connsiteY17" fmla="*/ 3033712 h 4660895"/>
                <a:gd name="connsiteX18" fmla="*/ 279928 w 5726588"/>
                <a:gd name="connsiteY18" fmla="*/ 3035301 h 4660895"/>
                <a:gd name="connsiteX19" fmla="*/ 281062 w 5726588"/>
                <a:gd name="connsiteY19" fmla="*/ 2406650 h 4660895"/>
                <a:gd name="connsiteX20" fmla="*/ 1451502 w 5726588"/>
                <a:gd name="connsiteY20" fmla="*/ 2419346 h 4660895"/>
                <a:gd name="connsiteX21" fmla="*/ 3092182 w 5726588"/>
                <a:gd name="connsiteY21" fmla="*/ 492915 h 4660895"/>
                <a:gd name="connsiteX22" fmla="*/ 2656415 w 5726588"/>
                <a:gd name="connsiteY22" fmla="*/ 495296 h 4660895"/>
                <a:gd name="connsiteX23" fmla="*/ 1884890 w 5726588"/>
                <a:gd name="connsiteY23" fmla="*/ 1390646 h 4660895"/>
                <a:gd name="connsiteX24" fmla="*/ 1551515 w 5726588"/>
                <a:gd name="connsiteY24" fmla="*/ 1019171 h 4660895"/>
                <a:gd name="connsiteX25" fmla="*/ 2294465 w 5726588"/>
                <a:gd name="connsiteY25" fmla="*/ 166684 h 4660895"/>
                <a:gd name="connsiteX26" fmla="*/ 2619449 w 5726588"/>
                <a:gd name="connsiteY26" fmla="*/ 0 h 4660895"/>
                <a:gd name="connsiteX0" fmla="*/ 2619449 w 5726588"/>
                <a:gd name="connsiteY0" fmla="*/ 0 h 4660895"/>
                <a:gd name="connsiteX1" fmla="*/ 3304115 w 5726588"/>
                <a:gd name="connsiteY1" fmla="*/ 4760 h 4660895"/>
                <a:gd name="connsiteX2" fmla="*/ 3906573 w 5726588"/>
                <a:gd name="connsiteY2" fmla="*/ 54767 h 4660895"/>
                <a:gd name="connsiteX3" fmla="*/ 4685240 w 5726588"/>
                <a:gd name="connsiteY3" fmla="*/ 838197 h 4660895"/>
                <a:gd name="connsiteX4" fmla="*/ 5299602 w 5726588"/>
                <a:gd name="connsiteY4" fmla="*/ 228597 h 4660895"/>
                <a:gd name="connsiteX5" fmla="*/ 5666316 w 5726588"/>
                <a:gd name="connsiteY5" fmla="*/ 576260 h 4660895"/>
                <a:gd name="connsiteX6" fmla="*/ 4918603 w 5726588"/>
                <a:gd name="connsiteY6" fmla="*/ 1343022 h 4660895"/>
                <a:gd name="connsiteX7" fmla="*/ 4507894 w 5726588"/>
                <a:gd name="connsiteY7" fmla="*/ 1362075 h 4660895"/>
                <a:gd name="connsiteX8" fmla="*/ 4051828 w 5726588"/>
                <a:gd name="connsiteY8" fmla="*/ 900110 h 4660895"/>
                <a:gd name="connsiteX9" fmla="*/ 3342216 w 5726588"/>
                <a:gd name="connsiteY9" fmla="*/ 1719260 h 4660895"/>
                <a:gd name="connsiteX10" fmla="*/ 3970866 w 5726588"/>
                <a:gd name="connsiteY10" fmla="*/ 2347910 h 4660895"/>
                <a:gd name="connsiteX11" fmla="*/ 4008966 w 5726588"/>
                <a:gd name="connsiteY11" fmla="*/ 2981324 h 4660895"/>
                <a:gd name="connsiteX12" fmla="*/ 3675591 w 5726588"/>
                <a:gd name="connsiteY12" fmla="*/ 4443411 h 4660895"/>
                <a:gd name="connsiteX13" fmla="*/ 3065991 w 5726588"/>
                <a:gd name="connsiteY13" fmla="*/ 4295774 h 4660895"/>
                <a:gd name="connsiteX14" fmla="*/ 3389841 w 5726588"/>
                <a:gd name="connsiteY14" fmla="*/ 2924174 h 4660895"/>
                <a:gd name="connsiteX15" fmla="*/ 2631470 w 5726588"/>
                <a:gd name="connsiteY15" fmla="*/ 2197101 h 4660895"/>
                <a:gd name="connsiteX16" fmla="*/ 2061103 w 5726588"/>
                <a:gd name="connsiteY16" fmla="*/ 2843212 h 4660895"/>
                <a:gd name="connsiteX17" fmla="*/ 1646766 w 5726588"/>
                <a:gd name="connsiteY17" fmla="*/ 3033712 h 4660895"/>
                <a:gd name="connsiteX18" fmla="*/ 279928 w 5726588"/>
                <a:gd name="connsiteY18" fmla="*/ 3035301 h 4660895"/>
                <a:gd name="connsiteX19" fmla="*/ 281062 w 5726588"/>
                <a:gd name="connsiteY19" fmla="*/ 2406650 h 4660895"/>
                <a:gd name="connsiteX20" fmla="*/ 1451502 w 5726588"/>
                <a:gd name="connsiteY20" fmla="*/ 2419346 h 4660895"/>
                <a:gd name="connsiteX21" fmla="*/ 3092182 w 5726588"/>
                <a:gd name="connsiteY21" fmla="*/ 492915 h 4660895"/>
                <a:gd name="connsiteX22" fmla="*/ 2656415 w 5726588"/>
                <a:gd name="connsiteY22" fmla="*/ 495296 h 4660895"/>
                <a:gd name="connsiteX23" fmla="*/ 1884890 w 5726588"/>
                <a:gd name="connsiteY23" fmla="*/ 1390646 h 4660895"/>
                <a:gd name="connsiteX24" fmla="*/ 1551515 w 5726588"/>
                <a:gd name="connsiteY24" fmla="*/ 1019171 h 4660895"/>
                <a:gd name="connsiteX25" fmla="*/ 2294465 w 5726588"/>
                <a:gd name="connsiteY25" fmla="*/ 166684 h 4660895"/>
                <a:gd name="connsiteX26" fmla="*/ 2619449 w 5726588"/>
                <a:gd name="connsiteY26" fmla="*/ 0 h 4660895"/>
                <a:gd name="connsiteX0" fmla="*/ 2619449 w 5726588"/>
                <a:gd name="connsiteY0" fmla="*/ 22028 h 4682923"/>
                <a:gd name="connsiteX1" fmla="*/ 3304115 w 5726588"/>
                <a:gd name="connsiteY1" fmla="*/ 26788 h 4682923"/>
                <a:gd name="connsiteX2" fmla="*/ 3906573 w 5726588"/>
                <a:gd name="connsiteY2" fmla="*/ 76795 h 4682923"/>
                <a:gd name="connsiteX3" fmla="*/ 4685240 w 5726588"/>
                <a:gd name="connsiteY3" fmla="*/ 860225 h 4682923"/>
                <a:gd name="connsiteX4" fmla="*/ 5299602 w 5726588"/>
                <a:gd name="connsiteY4" fmla="*/ 250625 h 4682923"/>
                <a:gd name="connsiteX5" fmla="*/ 5666316 w 5726588"/>
                <a:gd name="connsiteY5" fmla="*/ 598288 h 4682923"/>
                <a:gd name="connsiteX6" fmla="*/ 4918603 w 5726588"/>
                <a:gd name="connsiteY6" fmla="*/ 1365050 h 4682923"/>
                <a:gd name="connsiteX7" fmla="*/ 4507894 w 5726588"/>
                <a:gd name="connsiteY7" fmla="*/ 1384103 h 4682923"/>
                <a:gd name="connsiteX8" fmla="*/ 4051828 w 5726588"/>
                <a:gd name="connsiteY8" fmla="*/ 922138 h 4682923"/>
                <a:gd name="connsiteX9" fmla="*/ 3342216 w 5726588"/>
                <a:gd name="connsiteY9" fmla="*/ 1741288 h 4682923"/>
                <a:gd name="connsiteX10" fmla="*/ 3970866 w 5726588"/>
                <a:gd name="connsiteY10" fmla="*/ 2369938 h 4682923"/>
                <a:gd name="connsiteX11" fmla="*/ 4008966 w 5726588"/>
                <a:gd name="connsiteY11" fmla="*/ 3003352 h 4682923"/>
                <a:gd name="connsiteX12" fmla="*/ 3675591 w 5726588"/>
                <a:gd name="connsiteY12" fmla="*/ 4465439 h 4682923"/>
                <a:gd name="connsiteX13" fmla="*/ 3065991 w 5726588"/>
                <a:gd name="connsiteY13" fmla="*/ 4317802 h 4682923"/>
                <a:gd name="connsiteX14" fmla="*/ 3389841 w 5726588"/>
                <a:gd name="connsiteY14" fmla="*/ 2946202 h 4682923"/>
                <a:gd name="connsiteX15" fmla="*/ 2631470 w 5726588"/>
                <a:gd name="connsiteY15" fmla="*/ 2219129 h 4682923"/>
                <a:gd name="connsiteX16" fmla="*/ 2061103 w 5726588"/>
                <a:gd name="connsiteY16" fmla="*/ 2865240 h 4682923"/>
                <a:gd name="connsiteX17" fmla="*/ 1646766 w 5726588"/>
                <a:gd name="connsiteY17" fmla="*/ 3055740 h 4682923"/>
                <a:gd name="connsiteX18" fmla="*/ 279928 w 5726588"/>
                <a:gd name="connsiteY18" fmla="*/ 3057329 h 4682923"/>
                <a:gd name="connsiteX19" fmla="*/ 281062 w 5726588"/>
                <a:gd name="connsiteY19" fmla="*/ 2428678 h 4682923"/>
                <a:gd name="connsiteX20" fmla="*/ 1451502 w 5726588"/>
                <a:gd name="connsiteY20" fmla="*/ 2441374 h 4682923"/>
                <a:gd name="connsiteX21" fmla="*/ 3092182 w 5726588"/>
                <a:gd name="connsiteY21" fmla="*/ 514943 h 4682923"/>
                <a:gd name="connsiteX22" fmla="*/ 2656415 w 5726588"/>
                <a:gd name="connsiteY22" fmla="*/ 517324 h 4682923"/>
                <a:gd name="connsiteX23" fmla="*/ 1884890 w 5726588"/>
                <a:gd name="connsiteY23" fmla="*/ 1412674 h 4682923"/>
                <a:gd name="connsiteX24" fmla="*/ 1551515 w 5726588"/>
                <a:gd name="connsiteY24" fmla="*/ 1041199 h 4682923"/>
                <a:gd name="connsiteX25" fmla="*/ 2294465 w 5726588"/>
                <a:gd name="connsiteY25" fmla="*/ 188712 h 4682923"/>
                <a:gd name="connsiteX26" fmla="*/ 2619449 w 5726588"/>
                <a:gd name="connsiteY26" fmla="*/ 22028 h 4682923"/>
                <a:gd name="connsiteX0" fmla="*/ 2619449 w 5726588"/>
                <a:gd name="connsiteY0" fmla="*/ 17667 h 4678562"/>
                <a:gd name="connsiteX1" fmla="*/ 3304115 w 5726588"/>
                <a:gd name="connsiteY1" fmla="*/ 22427 h 4678562"/>
                <a:gd name="connsiteX2" fmla="*/ 3906573 w 5726588"/>
                <a:gd name="connsiteY2" fmla="*/ 72434 h 4678562"/>
                <a:gd name="connsiteX3" fmla="*/ 4685240 w 5726588"/>
                <a:gd name="connsiteY3" fmla="*/ 855864 h 4678562"/>
                <a:gd name="connsiteX4" fmla="*/ 5299602 w 5726588"/>
                <a:gd name="connsiteY4" fmla="*/ 246264 h 4678562"/>
                <a:gd name="connsiteX5" fmla="*/ 5666316 w 5726588"/>
                <a:gd name="connsiteY5" fmla="*/ 593927 h 4678562"/>
                <a:gd name="connsiteX6" fmla="*/ 4918603 w 5726588"/>
                <a:gd name="connsiteY6" fmla="*/ 1360689 h 4678562"/>
                <a:gd name="connsiteX7" fmla="*/ 4507894 w 5726588"/>
                <a:gd name="connsiteY7" fmla="*/ 1379742 h 4678562"/>
                <a:gd name="connsiteX8" fmla="*/ 4051828 w 5726588"/>
                <a:gd name="connsiteY8" fmla="*/ 917777 h 4678562"/>
                <a:gd name="connsiteX9" fmla="*/ 3342216 w 5726588"/>
                <a:gd name="connsiteY9" fmla="*/ 1736927 h 4678562"/>
                <a:gd name="connsiteX10" fmla="*/ 3970866 w 5726588"/>
                <a:gd name="connsiteY10" fmla="*/ 2365577 h 4678562"/>
                <a:gd name="connsiteX11" fmla="*/ 4008966 w 5726588"/>
                <a:gd name="connsiteY11" fmla="*/ 2998991 h 4678562"/>
                <a:gd name="connsiteX12" fmla="*/ 3675591 w 5726588"/>
                <a:gd name="connsiteY12" fmla="*/ 4461078 h 4678562"/>
                <a:gd name="connsiteX13" fmla="*/ 3065991 w 5726588"/>
                <a:gd name="connsiteY13" fmla="*/ 4313441 h 4678562"/>
                <a:gd name="connsiteX14" fmla="*/ 3389841 w 5726588"/>
                <a:gd name="connsiteY14" fmla="*/ 2941841 h 4678562"/>
                <a:gd name="connsiteX15" fmla="*/ 2631470 w 5726588"/>
                <a:gd name="connsiteY15" fmla="*/ 2214768 h 4678562"/>
                <a:gd name="connsiteX16" fmla="*/ 2061103 w 5726588"/>
                <a:gd name="connsiteY16" fmla="*/ 2860879 h 4678562"/>
                <a:gd name="connsiteX17" fmla="*/ 1646766 w 5726588"/>
                <a:gd name="connsiteY17" fmla="*/ 3051379 h 4678562"/>
                <a:gd name="connsiteX18" fmla="*/ 279928 w 5726588"/>
                <a:gd name="connsiteY18" fmla="*/ 3052968 h 4678562"/>
                <a:gd name="connsiteX19" fmla="*/ 281062 w 5726588"/>
                <a:gd name="connsiteY19" fmla="*/ 2424317 h 4678562"/>
                <a:gd name="connsiteX20" fmla="*/ 1451502 w 5726588"/>
                <a:gd name="connsiteY20" fmla="*/ 2437013 h 4678562"/>
                <a:gd name="connsiteX21" fmla="*/ 3092182 w 5726588"/>
                <a:gd name="connsiteY21" fmla="*/ 510582 h 4678562"/>
                <a:gd name="connsiteX22" fmla="*/ 2656415 w 5726588"/>
                <a:gd name="connsiteY22" fmla="*/ 512963 h 4678562"/>
                <a:gd name="connsiteX23" fmla="*/ 1884890 w 5726588"/>
                <a:gd name="connsiteY23" fmla="*/ 1408313 h 4678562"/>
                <a:gd name="connsiteX24" fmla="*/ 1551515 w 5726588"/>
                <a:gd name="connsiteY24" fmla="*/ 1036838 h 4678562"/>
                <a:gd name="connsiteX25" fmla="*/ 2294465 w 5726588"/>
                <a:gd name="connsiteY25" fmla="*/ 184351 h 4678562"/>
                <a:gd name="connsiteX26" fmla="*/ 2619449 w 5726588"/>
                <a:gd name="connsiteY26" fmla="*/ 17667 h 4678562"/>
                <a:gd name="connsiteX0" fmla="*/ 2619449 w 5726588"/>
                <a:gd name="connsiteY0" fmla="*/ 9611 h 4670506"/>
                <a:gd name="connsiteX1" fmla="*/ 3304115 w 5726588"/>
                <a:gd name="connsiteY1" fmla="*/ 14371 h 4670506"/>
                <a:gd name="connsiteX2" fmla="*/ 3906573 w 5726588"/>
                <a:gd name="connsiteY2" fmla="*/ 64378 h 4670506"/>
                <a:gd name="connsiteX3" fmla="*/ 4685240 w 5726588"/>
                <a:gd name="connsiteY3" fmla="*/ 847808 h 4670506"/>
                <a:gd name="connsiteX4" fmla="*/ 5299602 w 5726588"/>
                <a:gd name="connsiteY4" fmla="*/ 238208 h 4670506"/>
                <a:gd name="connsiteX5" fmla="*/ 5666316 w 5726588"/>
                <a:gd name="connsiteY5" fmla="*/ 585871 h 4670506"/>
                <a:gd name="connsiteX6" fmla="*/ 4918603 w 5726588"/>
                <a:gd name="connsiteY6" fmla="*/ 1352633 h 4670506"/>
                <a:gd name="connsiteX7" fmla="*/ 4507894 w 5726588"/>
                <a:gd name="connsiteY7" fmla="*/ 1371686 h 4670506"/>
                <a:gd name="connsiteX8" fmla="*/ 4051828 w 5726588"/>
                <a:gd name="connsiteY8" fmla="*/ 909721 h 4670506"/>
                <a:gd name="connsiteX9" fmla="*/ 3342216 w 5726588"/>
                <a:gd name="connsiteY9" fmla="*/ 1728871 h 4670506"/>
                <a:gd name="connsiteX10" fmla="*/ 3970866 w 5726588"/>
                <a:gd name="connsiteY10" fmla="*/ 2357521 h 4670506"/>
                <a:gd name="connsiteX11" fmla="*/ 4008966 w 5726588"/>
                <a:gd name="connsiteY11" fmla="*/ 2990935 h 4670506"/>
                <a:gd name="connsiteX12" fmla="*/ 3675591 w 5726588"/>
                <a:gd name="connsiteY12" fmla="*/ 4453022 h 4670506"/>
                <a:gd name="connsiteX13" fmla="*/ 3065991 w 5726588"/>
                <a:gd name="connsiteY13" fmla="*/ 4305385 h 4670506"/>
                <a:gd name="connsiteX14" fmla="*/ 3389841 w 5726588"/>
                <a:gd name="connsiteY14" fmla="*/ 2933785 h 4670506"/>
                <a:gd name="connsiteX15" fmla="*/ 2631470 w 5726588"/>
                <a:gd name="connsiteY15" fmla="*/ 2206712 h 4670506"/>
                <a:gd name="connsiteX16" fmla="*/ 2061103 w 5726588"/>
                <a:gd name="connsiteY16" fmla="*/ 2852823 h 4670506"/>
                <a:gd name="connsiteX17" fmla="*/ 1646766 w 5726588"/>
                <a:gd name="connsiteY17" fmla="*/ 3043323 h 4670506"/>
                <a:gd name="connsiteX18" fmla="*/ 279928 w 5726588"/>
                <a:gd name="connsiteY18" fmla="*/ 3044912 h 4670506"/>
                <a:gd name="connsiteX19" fmla="*/ 281062 w 5726588"/>
                <a:gd name="connsiteY19" fmla="*/ 2416261 h 4670506"/>
                <a:gd name="connsiteX20" fmla="*/ 1451502 w 5726588"/>
                <a:gd name="connsiteY20" fmla="*/ 2428957 h 4670506"/>
                <a:gd name="connsiteX21" fmla="*/ 3092182 w 5726588"/>
                <a:gd name="connsiteY21" fmla="*/ 502526 h 4670506"/>
                <a:gd name="connsiteX22" fmla="*/ 2656415 w 5726588"/>
                <a:gd name="connsiteY22" fmla="*/ 504907 h 4670506"/>
                <a:gd name="connsiteX23" fmla="*/ 1884890 w 5726588"/>
                <a:gd name="connsiteY23" fmla="*/ 1400257 h 4670506"/>
                <a:gd name="connsiteX24" fmla="*/ 1551515 w 5726588"/>
                <a:gd name="connsiteY24" fmla="*/ 1028782 h 4670506"/>
                <a:gd name="connsiteX25" fmla="*/ 2294465 w 5726588"/>
                <a:gd name="connsiteY25" fmla="*/ 176295 h 4670506"/>
                <a:gd name="connsiteX26" fmla="*/ 2619449 w 5726588"/>
                <a:gd name="connsiteY26" fmla="*/ 9611 h 4670506"/>
                <a:gd name="connsiteX0" fmla="*/ 2619449 w 5726588"/>
                <a:gd name="connsiteY0" fmla="*/ 12249 h 4673144"/>
                <a:gd name="connsiteX1" fmla="*/ 3301734 w 5726588"/>
                <a:gd name="connsiteY1" fmla="*/ 12247 h 4673144"/>
                <a:gd name="connsiteX2" fmla="*/ 3906573 w 5726588"/>
                <a:gd name="connsiteY2" fmla="*/ 67016 h 4673144"/>
                <a:gd name="connsiteX3" fmla="*/ 4685240 w 5726588"/>
                <a:gd name="connsiteY3" fmla="*/ 850446 h 4673144"/>
                <a:gd name="connsiteX4" fmla="*/ 5299602 w 5726588"/>
                <a:gd name="connsiteY4" fmla="*/ 240846 h 4673144"/>
                <a:gd name="connsiteX5" fmla="*/ 5666316 w 5726588"/>
                <a:gd name="connsiteY5" fmla="*/ 588509 h 4673144"/>
                <a:gd name="connsiteX6" fmla="*/ 4918603 w 5726588"/>
                <a:gd name="connsiteY6" fmla="*/ 1355271 h 4673144"/>
                <a:gd name="connsiteX7" fmla="*/ 4507894 w 5726588"/>
                <a:gd name="connsiteY7" fmla="*/ 1374324 h 4673144"/>
                <a:gd name="connsiteX8" fmla="*/ 4051828 w 5726588"/>
                <a:gd name="connsiteY8" fmla="*/ 912359 h 4673144"/>
                <a:gd name="connsiteX9" fmla="*/ 3342216 w 5726588"/>
                <a:gd name="connsiteY9" fmla="*/ 1731509 h 4673144"/>
                <a:gd name="connsiteX10" fmla="*/ 3970866 w 5726588"/>
                <a:gd name="connsiteY10" fmla="*/ 2360159 h 4673144"/>
                <a:gd name="connsiteX11" fmla="*/ 4008966 w 5726588"/>
                <a:gd name="connsiteY11" fmla="*/ 2993573 h 4673144"/>
                <a:gd name="connsiteX12" fmla="*/ 3675591 w 5726588"/>
                <a:gd name="connsiteY12" fmla="*/ 4455660 h 4673144"/>
                <a:gd name="connsiteX13" fmla="*/ 3065991 w 5726588"/>
                <a:gd name="connsiteY13" fmla="*/ 4308023 h 4673144"/>
                <a:gd name="connsiteX14" fmla="*/ 3389841 w 5726588"/>
                <a:gd name="connsiteY14" fmla="*/ 2936423 h 4673144"/>
                <a:gd name="connsiteX15" fmla="*/ 2631470 w 5726588"/>
                <a:gd name="connsiteY15" fmla="*/ 2209350 h 4673144"/>
                <a:gd name="connsiteX16" fmla="*/ 2061103 w 5726588"/>
                <a:gd name="connsiteY16" fmla="*/ 2855461 h 4673144"/>
                <a:gd name="connsiteX17" fmla="*/ 1646766 w 5726588"/>
                <a:gd name="connsiteY17" fmla="*/ 3045961 h 4673144"/>
                <a:gd name="connsiteX18" fmla="*/ 279928 w 5726588"/>
                <a:gd name="connsiteY18" fmla="*/ 3047550 h 4673144"/>
                <a:gd name="connsiteX19" fmla="*/ 281062 w 5726588"/>
                <a:gd name="connsiteY19" fmla="*/ 2418899 h 4673144"/>
                <a:gd name="connsiteX20" fmla="*/ 1451502 w 5726588"/>
                <a:gd name="connsiteY20" fmla="*/ 2431595 h 4673144"/>
                <a:gd name="connsiteX21" fmla="*/ 3092182 w 5726588"/>
                <a:gd name="connsiteY21" fmla="*/ 505164 h 4673144"/>
                <a:gd name="connsiteX22" fmla="*/ 2656415 w 5726588"/>
                <a:gd name="connsiteY22" fmla="*/ 507545 h 4673144"/>
                <a:gd name="connsiteX23" fmla="*/ 1884890 w 5726588"/>
                <a:gd name="connsiteY23" fmla="*/ 1402895 h 4673144"/>
                <a:gd name="connsiteX24" fmla="*/ 1551515 w 5726588"/>
                <a:gd name="connsiteY24" fmla="*/ 1031420 h 4673144"/>
                <a:gd name="connsiteX25" fmla="*/ 2294465 w 5726588"/>
                <a:gd name="connsiteY25" fmla="*/ 178933 h 4673144"/>
                <a:gd name="connsiteX26" fmla="*/ 2619449 w 5726588"/>
                <a:gd name="connsiteY26" fmla="*/ 12249 h 4673144"/>
                <a:gd name="connsiteX0" fmla="*/ 2619449 w 5726588"/>
                <a:gd name="connsiteY0" fmla="*/ 13639 h 4674534"/>
                <a:gd name="connsiteX1" fmla="*/ 3301734 w 5726588"/>
                <a:gd name="connsiteY1" fmla="*/ 11256 h 4674534"/>
                <a:gd name="connsiteX2" fmla="*/ 3906573 w 5726588"/>
                <a:gd name="connsiteY2" fmla="*/ 68406 h 4674534"/>
                <a:gd name="connsiteX3" fmla="*/ 4685240 w 5726588"/>
                <a:gd name="connsiteY3" fmla="*/ 851836 h 4674534"/>
                <a:gd name="connsiteX4" fmla="*/ 5299602 w 5726588"/>
                <a:gd name="connsiteY4" fmla="*/ 242236 h 4674534"/>
                <a:gd name="connsiteX5" fmla="*/ 5666316 w 5726588"/>
                <a:gd name="connsiteY5" fmla="*/ 589899 h 4674534"/>
                <a:gd name="connsiteX6" fmla="*/ 4918603 w 5726588"/>
                <a:gd name="connsiteY6" fmla="*/ 1356661 h 4674534"/>
                <a:gd name="connsiteX7" fmla="*/ 4507894 w 5726588"/>
                <a:gd name="connsiteY7" fmla="*/ 1375714 h 4674534"/>
                <a:gd name="connsiteX8" fmla="*/ 4051828 w 5726588"/>
                <a:gd name="connsiteY8" fmla="*/ 913749 h 4674534"/>
                <a:gd name="connsiteX9" fmla="*/ 3342216 w 5726588"/>
                <a:gd name="connsiteY9" fmla="*/ 1732899 h 4674534"/>
                <a:gd name="connsiteX10" fmla="*/ 3970866 w 5726588"/>
                <a:gd name="connsiteY10" fmla="*/ 2361549 h 4674534"/>
                <a:gd name="connsiteX11" fmla="*/ 4008966 w 5726588"/>
                <a:gd name="connsiteY11" fmla="*/ 2994963 h 4674534"/>
                <a:gd name="connsiteX12" fmla="*/ 3675591 w 5726588"/>
                <a:gd name="connsiteY12" fmla="*/ 4457050 h 4674534"/>
                <a:gd name="connsiteX13" fmla="*/ 3065991 w 5726588"/>
                <a:gd name="connsiteY13" fmla="*/ 4309413 h 4674534"/>
                <a:gd name="connsiteX14" fmla="*/ 3389841 w 5726588"/>
                <a:gd name="connsiteY14" fmla="*/ 2937813 h 4674534"/>
                <a:gd name="connsiteX15" fmla="*/ 2631470 w 5726588"/>
                <a:gd name="connsiteY15" fmla="*/ 2210740 h 4674534"/>
                <a:gd name="connsiteX16" fmla="*/ 2061103 w 5726588"/>
                <a:gd name="connsiteY16" fmla="*/ 2856851 h 4674534"/>
                <a:gd name="connsiteX17" fmla="*/ 1646766 w 5726588"/>
                <a:gd name="connsiteY17" fmla="*/ 3047351 h 4674534"/>
                <a:gd name="connsiteX18" fmla="*/ 279928 w 5726588"/>
                <a:gd name="connsiteY18" fmla="*/ 3048940 h 4674534"/>
                <a:gd name="connsiteX19" fmla="*/ 281062 w 5726588"/>
                <a:gd name="connsiteY19" fmla="*/ 2420289 h 4674534"/>
                <a:gd name="connsiteX20" fmla="*/ 1451502 w 5726588"/>
                <a:gd name="connsiteY20" fmla="*/ 2432985 h 4674534"/>
                <a:gd name="connsiteX21" fmla="*/ 3092182 w 5726588"/>
                <a:gd name="connsiteY21" fmla="*/ 506554 h 4674534"/>
                <a:gd name="connsiteX22" fmla="*/ 2656415 w 5726588"/>
                <a:gd name="connsiteY22" fmla="*/ 508935 h 4674534"/>
                <a:gd name="connsiteX23" fmla="*/ 1884890 w 5726588"/>
                <a:gd name="connsiteY23" fmla="*/ 1404285 h 4674534"/>
                <a:gd name="connsiteX24" fmla="*/ 1551515 w 5726588"/>
                <a:gd name="connsiteY24" fmla="*/ 1032810 h 4674534"/>
                <a:gd name="connsiteX25" fmla="*/ 2294465 w 5726588"/>
                <a:gd name="connsiteY25" fmla="*/ 180323 h 4674534"/>
                <a:gd name="connsiteX26" fmla="*/ 2619449 w 5726588"/>
                <a:gd name="connsiteY26" fmla="*/ 13639 h 4674534"/>
                <a:gd name="connsiteX0" fmla="*/ 2619449 w 5726588"/>
                <a:gd name="connsiteY0" fmla="*/ 12654 h 4673549"/>
                <a:gd name="connsiteX1" fmla="*/ 3301734 w 5726588"/>
                <a:gd name="connsiteY1" fmla="*/ 10271 h 4673549"/>
                <a:gd name="connsiteX2" fmla="*/ 3906573 w 5726588"/>
                <a:gd name="connsiteY2" fmla="*/ 67421 h 4673549"/>
                <a:gd name="connsiteX3" fmla="*/ 4685240 w 5726588"/>
                <a:gd name="connsiteY3" fmla="*/ 850851 h 4673549"/>
                <a:gd name="connsiteX4" fmla="*/ 5299602 w 5726588"/>
                <a:gd name="connsiteY4" fmla="*/ 241251 h 4673549"/>
                <a:gd name="connsiteX5" fmla="*/ 5666316 w 5726588"/>
                <a:gd name="connsiteY5" fmla="*/ 588914 h 4673549"/>
                <a:gd name="connsiteX6" fmla="*/ 4918603 w 5726588"/>
                <a:gd name="connsiteY6" fmla="*/ 1355676 h 4673549"/>
                <a:gd name="connsiteX7" fmla="*/ 4507894 w 5726588"/>
                <a:gd name="connsiteY7" fmla="*/ 1374729 h 4673549"/>
                <a:gd name="connsiteX8" fmla="*/ 4051828 w 5726588"/>
                <a:gd name="connsiteY8" fmla="*/ 912764 h 4673549"/>
                <a:gd name="connsiteX9" fmla="*/ 3342216 w 5726588"/>
                <a:gd name="connsiteY9" fmla="*/ 1731914 h 4673549"/>
                <a:gd name="connsiteX10" fmla="*/ 3970866 w 5726588"/>
                <a:gd name="connsiteY10" fmla="*/ 2360564 h 4673549"/>
                <a:gd name="connsiteX11" fmla="*/ 4008966 w 5726588"/>
                <a:gd name="connsiteY11" fmla="*/ 2993978 h 4673549"/>
                <a:gd name="connsiteX12" fmla="*/ 3675591 w 5726588"/>
                <a:gd name="connsiteY12" fmla="*/ 4456065 h 4673549"/>
                <a:gd name="connsiteX13" fmla="*/ 3065991 w 5726588"/>
                <a:gd name="connsiteY13" fmla="*/ 4308428 h 4673549"/>
                <a:gd name="connsiteX14" fmla="*/ 3389841 w 5726588"/>
                <a:gd name="connsiteY14" fmla="*/ 2936828 h 4673549"/>
                <a:gd name="connsiteX15" fmla="*/ 2631470 w 5726588"/>
                <a:gd name="connsiteY15" fmla="*/ 2209755 h 4673549"/>
                <a:gd name="connsiteX16" fmla="*/ 2061103 w 5726588"/>
                <a:gd name="connsiteY16" fmla="*/ 2855866 h 4673549"/>
                <a:gd name="connsiteX17" fmla="*/ 1646766 w 5726588"/>
                <a:gd name="connsiteY17" fmla="*/ 3046366 h 4673549"/>
                <a:gd name="connsiteX18" fmla="*/ 279928 w 5726588"/>
                <a:gd name="connsiteY18" fmla="*/ 3047955 h 4673549"/>
                <a:gd name="connsiteX19" fmla="*/ 281062 w 5726588"/>
                <a:gd name="connsiteY19" fmla="*/ 2419304 h 4673549"/>
                <a:gd name="connsiteX20" fmla="*/ 1451502 w 5726588"/>
                <a:gd name="connsiteY20" fmla="*/ 2432000 h 4673549"/>
                <a:gd name="connsiteX21" fmla="*/ 3092182 w 5726588"/>
                <a:gd name="connsiteY21" fmla="*/ 505569 h 4673549"/>
                <a:gd name="connsiteX22" fmla="*/ 2656415 w 5726588"/>
                <a:gd name="connsiteY22" fmla="*/ 507950 h 4673549"/>
                <a:gd name="connsiteX23" fmla="*/ 1884890 w 5726588"/>
                <a:gd name="connsiteY23" fmla="*/ 1403300 h 4673549"/>
                <a:gd name="connsiteX24" fmla="*/ 1551515 w 5726588"/>
                <a:gd name="connsiteY24" fmla="*/ 1031825 h 4673549"/>
                <a:gd name="connsiteX25" fmla="*/ 2294465 w 5726588"/>
                <a:gd name="connsiteY25" fmla="*/ 179338 h 4673549"/>
                <a:gd name="connsiteX26" fmla="*/ 2619449 w 5726588"/>
                <a:gd name="connsiteY26" fmla="*/ 12654 h 4673549"/>
                <a:gd name="connsiteX0" fmla="*/ 2619449 w 5726588"/>
                <a:gd name="connsiteY0" fmla="*/ 9700 h 4670595"/>
                <a:gd name="connsiteX1" fmla="*/ 3301734 w 5726588"/>
                <a:gd name="connsiteY1" fmla="*/ 7317 h 4670595"/>
                <a:gd name="connsiteX2" fmla="*/ 3906573 w 5726588"/>
                <a:gd name="connsiteY2" fmla="*/ 64467 h 4670595"/>
                <a:gd name="connsiteX3" fmla="*/ 4685240 w 5726588"/>
                <a:gd name="connsiteY3" fmla="*/ 847897 h 4670595"/>
                <a:gd name="connsiteX4" fmla="*/ 5299602 w 5726588"/>
                <a:gd name="connsiteY4" fmla="*/ 238297 h 4670595"/>
                <a:gd name="connsiteX5" fmla="*/ 5666316 w 5726588"/>
                <a:gd name="connsiteY5" fmla="*/ 585960 h 4670595"/>
                <a:gd name="connsiteX6" fmla="*/ 4918603 w 5726588"/>
                <a:gd name="connsiteY6" fmla="*/ 1352722 h 4670595"/>
                <a:gd name="connsiteX7" fmla="*/ 4507894 w 5726588"/>
                <a:gd name="connsiteY7" fmla="*/ 1371775 h 4670595"/>
                <a:gd name="connsiteX8" fmla="*/ 4051828 w 5726588"/>
                <a:gd name="connsiteY8" fmla="*/ 909810 h 4670595"/>
                <a:gd name="connsiteX9" fmla="*/ 3342216 w 5726588"/>
                <a:gd name="connsiteY9" fmla="*/ 1728960 h 4670595"/>
                <a:gd name="connsiteX10" fmla="*/ 3970866 w 5726588"/>
                <a:gd name="connsiteY10" fmla="*/ 2357610 h 4670595"/>
                <a:gd name="connsiteX11" fmla="*/ 4008966 w 5726588"/>
                <a:gd name="connsiteY11" fmla="*/ 2991024 h 4670595"/>
                <a:gd name="connsiteX12" fmla="*/ 3675591 w 5726588"/>
                <a:gd name="connsiteY12" fmla="*/ 4453111 h 4670595"/>
                <a:gd name="connsiteX13" fmla="*/ 3065991 w 5726588"/>
                <a:gd name="connsiteY13" fmla="*/ 4305474 h 4670595"/>
                <a:gd name="connsiteX14" fmla="*/ 3389841 w 5726588"/>
                <a:gd name="connsiteY14" fmla="*/ 2933874 h 4670595"/>
                <a:gd name="connsiteX15" fmla="*/ 2631470 w 5726588"/>
                <a:gd name="connsiteY15" fmla="*/ 2206801 h 4670595"/>
                <a:gd name="connsiteX16" fmla="*/ 2061103 w 5726588"/>
                <a:gd name="connsiteY16" fmla="*/ 2852912 h 4670595"/>
                <a:gd name="connsiteX17" fmla="*/ 1646766 w 5726588"/>
                <a:gd name="connsiteY17" fmla="*/ 3043412 h 4670595"/>
                <a:gd name="connsiteX18" fmla="*/ 279928 w 5726588"/>
                <a:gd name="connsiteY18" fmla="*/ 3045001 h 4670595"/>
                <a:gd name="connsiteX19" fmla="*/ 281062 w 5726588"/>
                <a:gd name="connsiteY19" fmla="*/ 2416350 h 4670595"/>
                <a:gd name="connsiteX20" fmla="*/ 1451502 w 5726588"/>
                <a:gd name="connsiteY20" fmla="*/ 2429046 h 4670595"/>
                <a:gd name="connsiteX21" fmla="*/ 3092182 w 5726588"/>
                <a:gd name="connsiteY21" fmla="*/ 502615 h 4670595"/>
                <a:gd name="connsiteX22" fmla="*/ 2656415 w 5726588"/>
                <a:gd name="connsiteY22" fmla="*/ 504996 h 4670595"/>
                <a:gd name="connsiteX23" fmla="*/ 1884890 w 5726588"/>
                <a:gd name="connsiteY23" fmla="*/ 1400346 h 4670595"/>
                <a:gd name="connsiteX24" fmla="*/ 1551515 w 5726588"/>
                <a:gd name="connsiteY24" fmla="*/ 1028871 h 4670595"/>
                <a:gd name="connsiteX25" fmla="*/ 2294465 w 5726588"/>
                <a:gd name="connsiteY25" fmla="*/ 176384 h 4670595"/>
                <a:gd name="connsiteX26" fmla="*/ 2619449 w 5726588"/>
                <a:gd name="connsiteY26" fmla="*/ 9700 h 467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6588" h="4670595">
                  <a:moveTo>
                    <a:pt x="2619449" y="9700"/>
                  </a:moveTo>
                  <a:lnTo>
                    <a:pt x="3301734" y="7317"/>
                  </a:lnTo>
                  <a:cubicBezTo>
                    <a:pt x="3502553" y="2554"/>
                    <a:pt x="3831960" y="-23639"/>
                    <a:pt x="3906573" y="64467"/>
                  </a:cubicBezTo>
                  <a:lnTo>
                    <a:pt x="4685240" y="847897"/>
                  </a:lnTo>
                  <a:lnTo>
                    <a:pt x="5299602" y="238297"/>
                  </a:lnTo>
                  <a:cubicBezTo>
                    <a:pt x="5563127" y="33509"/>
                    <a:pt x="5855228" y="352598"/>
                    <a:pt x="5666316" y="585960"/>
                  </a:cubicBezTo>
                  <a:lnTo>
                    <a:pt x="4918603" y="1352722"/>
                  </a:lnTo>
                  <a:cubicBezTo>
                    <a:pt x="4757888" y="1482899"/>
                    <a:pt x="4625747" y="1484486"/>
                    <a:pt x="4507894" y="1371775"/>
                  </a:cubicBezTo>
                  <a:lnTo>
                    <a:pt x="4051828" y="909810"/>
                  </a:lnTo>
                  <a:lnTo>
                    <a:pt x="3342216" y="1728960"/>
                  </a:lnTo>
                  <a:lnTo>
                    <a:pt x="3970866" y="2357610"/>
                  </a:lnTo>
                  <a:cubicBezTo>
                    <a:pt x="4140728" y="2502073"/>
                    <a:pt x="4062941" y="2756074"/>
                    <a:pt x="4008966" y="2991024"/>
                  </a:cubicBezTo>
                  <a:lnTo>
                    <a:pt x="3675591" y="4453111"/>
                  </a:lnTo>
                  <a:cubicBezTo>
                    <a:pt x="3529542" y="4818237"/>
                    <a:pt x="3040591" y="4692823"/>
                    <a:pt x="3065991" y="4305474"/>
                  </a:cubicBezTo>
                  <a:lnTo>
                    <a:pt x="3389841" y="2933874"/>
                  </a:lnTo>
                  <a:lnTo>
                    <a:pt x="2631470" y="2206801"/>
                  </a:lnTo>
                  <a:lnTo>
                    <a:pt x="2061103" y="2852912"/>
                  </a:lnTo>
                  <a:cubicBezTo>
                    <a:pt x="1984904" y="2954512"/>
                    <a:pt x="1846791" y="3032299"/>
                    <a:pt x="1646766" y="3043412"/>
                  </a:cubicBezTo>
                  <a:lnTo>
                    <a:pt x="279928" y="3045001"/>
                  </a:lnTo>
                  <a:cubicBezTo>
                    <a:pt x="-54657" y="2993142"/>
                    <a:pt x="-130478" y="2522184"/>
                    <a:pt x="281062" y="2416350"/>
                  </a:cubicBezTo>
                  <a:lnTo>
                    <a:pt x="1451502" y="2429046"/>
                  </a:lnTo>
                  <a:lnTo>
                    <a:pt x="3092182" y="502615"/>
                  </a:lnTo>
                  <a:lnTo>
                    <a:pt x="2656415" y="504996"/>
                  </a:lnTo>
                  <a:lnTo>
                    <a:pt x="1884890" y="1400346"/>
                  </a:lnTo>
                  <a:cubicBezTo>
                    <a:pt x="1673752" y="1581320"/>
                    <a:pt x="1319740" y="1343196"/>
                    <a:pt x="1551515" y="1028871"/>
                  </a:cubicBezTo>
                  <a:lnTo>
                    <a:pt x="2294465" y="176384"/>
                  </a:lnTo>
                  <a:cubicBezTo>
                    <a:pt x="2378980" y="73198"/>
                    <a:pt x="2444446" y="12874"/>
                    <a:pt x="2619449" y="970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Oval 132"/>
            <p:cNvSpPr/>
            <p:nvPr/>
          </p:nvSpPr>
          <p:spPr>
            <a:xfrm>
              <a:off x="5132712" y="1004660"/>
              <a:ext cx="1056705" cy="105670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8" name="Freeform 114"/>
          <p:cNvSpPr/>
          <p:nvPr/>
        </p:nvSpPr>
        <p:spPr>
          <a:xfrm>
            <a:off x="5074920" y="2884946"/>
            <a:ext cx="2178060" cy="2120665"/>
          </a:xfrm>
          <a:custGeom>
            <a:avLst/>
            <a:gdLst>
              <a:gd name="connsiteX0" fmla="*/ 952293 w 1904582"/>
              <a:gd name="connsiteY0" fmla="*/ 271496 h 1893438"/>
              <a:gd name="connsiteX1" fmla="*/ 283755 w 1904582"/>
              <a:gd name="connsiteY1" fmla="*/ 946720 h 1893438"/>
              <a:gd name="connsiteX2" fmla="*/ 952293 w 1904582"/>
              <a:gd name="connsiteY2" fmla="*/ 1621944 h 1893438"/>
              <a:gd name="connsiteX3" fmla="*/ 1620831 w 1904582"/>
              <a:gd name="connsiteY3" fmla="*/ 946720 h 1893438"/>
              <a:gd name="connsiteX4" fmla="*/ 952293 w 1904582"/>
              <a:gd name="connsiteY4" fmla="*/ 271496 h 1893438"/>
              <a:gd name="connsiteX5" fmla="*/ 850486 w 1904582"/>
              <a:gd name="connsiteY5" fmla="*/ 0 h 1893438"/>
              <a:gd name="connsiteX6" fmla="*/ 1052148 w 1904582"/>
              <a:gd name="connsiteY6" fmla="*/ 0 h 1893438"/>
              <a:gd name="connsiteX7" fmla="*/ 1100858 w 1904582"/>
              <a:gd name="connsiteY7" fmla="*/ 181338 h 1893438"/>
              <a:gd name="connsiteX8" fmla="*/ 1209970 w 1904582"/>
              <a:gd name="connsiteY8" fmla="*/ 208345 h 1893438"/>
              <a:gd name="connsiteX9" fmla="*/ 1339540 w 1904582"/>
              <a:gd name="connsiteY9" fmla="*/ 80059 h 1893438"/>
              <a:gd name="connsiteX10" fmla="*/ 1515872 w 1904582"/>
              <a:gd name="connsiteY10" fmla="*/ 181338 h 1893438"/>
              <a:gd name="connsiteX11" fmla="*/ 1464239 w 1904582"/>
              <a:gd name="connsiteY11" fmla="*/ 355924 h 1893438"/>
              <a:gd name="connsiteX12" fmla="*/ 1545098 w 1904582"/>
              <a:gd name="connsiteY12" fmla="*/ 435018 h 1893438"/>
              <a:gd name="connsiteX13" fmla="*/ 1721431 w 1904582"/>
              <a:gd name="connsiteY13" fmla="*/ 393542 h 1893438"/>
              <a:gd name="connsiteX14" fmla="*/ 1827493 w 1904582"/>
              <a:gd name="connsiteY14" fmla="*/ 565767 h 1893438"/>
              <a:gd name="connsiteX15" fmla="*/ 1699024 w 1904582"/>
              <a:gd name="connsiteY15" fmla="*/ 684839 h 1893438"/>
              <a:gd name="connsiteX16" fmla="*/ 1729224 w 1904582"/>
              <a:gd name="connsiteY16" fmla="*/ 800587 h 1893438"/>
              <a:gd name="connsiteX17" fmla="*/ 1903607 w 1904582"/>
              <a:gd name="connsiteY17" fmla="*/ 845923 h 1893438"/>
              <a:gd name="connsiteX18" fmla="*/ 1904582 w 1904582"/>
              <a:gd name="connsiteY18" fmla="*/ 1046551 h 1893438"/>
              <a:gd name="connsiteX19" fmla="*/ 1725327 w 1904582"/>
              <a:gd name="connsiteY19" fmla="*/ 1090920 h 1893438"/>
              <a:gd name="connsiteX20" fmla="*/ 1698050 w 1904582"/>
              <a:gd name="connsiteY20" fmla="*/ 1202810 h 1893438"/>
              <a:gd name="connsiteX21" fmla="*/ 1823723 w 1904582"/>
              <a:gd name="connsiteY21" fmla="*/ 1331097 h 1893438"/>
              <a:gd name="connsiteX22" fmla="*/ 1727275 w 1904582"/>
              <a:gd name="connsiteY22" fmla="*/ 1507613 h 1893438"/>
              <a:gd name="connsiteX23" fmla="*/ 1549969 w 1904582"/>
              <a:gd name="connsiteY23" fmla="*/ 1453596 h 1893438"/>
              <a:gd name="connsiteX24" fmla="*/ 1464239 w 1904582"/>
              <a:gd name="connsiteY24" fmla="*/ 1537514 h 1893438"/>
              <a:gd name="connsiteX25" fmla="*/ 1511975 w 1904582"/>
              <a:gd name="connsiteY25" fmla="*/ 1710171 h 1893438"/>
              <a:gd name="connsiteX26" fmla="*/ 1346359 w 1904582"/>
              <a:gd name="connsiteY26" fmla="*/ 1814343 h 1893438"/>
              <a:gd name="connsiteX27" fmla="*/ 1215816 w 1904582"/>
              <a:gd name="connsiteY27" fmla="*/ 1685092 h 1893438"/>
              <a:gd name="connsiteX28" fmla="*/ 1097936 w 1904582"/>
              <a:gd name="connsiteY28" fmla="*/ 1714994 h 1893438"/>
              <a:gd name="connsiteX29" fmla="*/ 1051173 w 1904582"/>
              <a:gd name="connsiteY29" fmla="*/ 1893437 h 1893438"/>
              <a:gd name="connsiteX30" fmla="*/ 854383 w 1904582"/>
              <a:gd name="connsiteY30" fmla="*/ 1893438 h 1893438"/>
              <a:gd name="connsiteX31" fmla="*/ 801775 w 1904582"/>
              <a:gd name="connsiteY31" fmla="*/ 1709206 h 1893438"/>
              <a:gd name="connsiteX32" fmla="*/ 689741 w 1904582"/>
              <a:gd name="connsiteY32" fmla="*/ 1680269 h 1893438"/>
              <a:gd name="connsiteX33" fmla="*/ 566017 w 1904582"/>
              <a:gd name="connsiteY33" fmla="*/ 1804698 h 1893438"/>
              <a:gd name="connsiteX34" fmla="*/ 395530 w 1904582"/>
              <a:gd name="connsiteY34" fmla="*/ 1707277 h 1893438"/>
              <a:gd name="connsiteX35" fmla="*/ 440343 w 1904582"/>
              <a:gd name="connsiteY35" fmla="*/ 1538479 h 1893438"/>
              <a:gd name="connsiteX36" fmla="*/ 348768 w 1904582"/>
              <a:gd name="connsiteY36" fmla="*/ 1453597 h 1893438"/>
              <a:gd name="connsiteX37" fmla="*/ 185100 w 1904582"/>
              <a:gd name="connsiteY37" fmla="*/ 1500861 h 1893438"/>
              <a:gd name="connsiteX38" fmla="*/ 78912 w 1904582"/>
              <a:gd name="connsiteY38" fmla="*/ 1330133 h 1893438"/>
              <a:gd name="connsiteX39" fmla="*/ 203611 w 1904582"/>
              <a:gd name="connsiteY39" fmla="*/ 1205705 h 1893438"/>
              <a:gd name="connsiteX40" fmla="*/ 177377 w 1904582"/>
              <a:gd name="connsiteY40" fmla="*/ 1087540 h 1893438"/>
              <a:gd name="connsiteX41" fmla="*/ 0 w 1904582"/>
              <a:gd name="connsiteY41" fmla="*/ 1053304 h 1893438"/>
              <a:gd name="connsiteX42" fmla="*/ 974 w 1904582"/>
              <a:gd name="connsiteY42" fmla="*/ 850745 h 1893438"/>
              <a:gd name="connsiteX43" fmla="*/ 171461 w 1904582"/>
              <a:gd name="connsiteY43" fmla="*/ 806375 h 1893438"/>
              <a:gd name="connsiteX44" fmla="*/ 198740 w 1904582"/>
              <a:gd name="connsiteY44" fmla="*/ 681946 h 1893438"/>
              <a:gd name="connsiteX45" fmla="*/ 74040 w 1904582"/>
              <a:gd name="connsiteY45" fmla="*/ 563305 h 1893438"/>
              <a:gd name="connsiteX46" fmla="*/ 176332 w 1904582"/>
              <a:gd name="connsiteY46" fmla="*/ 391613 h 1893438"/>
              <a:gd name="connsiteX47" fmla="*/ 355587 w 1904582"/>
              <a:gd name="connsiteY47" fmla="*/ 436947 h 1893438"/>
              <a:gd name="connsiteX48" fmla="*/ 437420 w 1904582"/>
              <a:gd name="connsiteY48" fmla="*/ 355924 h 1893438"/>
              <a:gd name="connsiteX49" fmla="*/ 386761 w 1904582"/>
              <a:gd name="connsiteY49" fmla="*/ 181337 h 1893438"/>
              <a:gd name="connsiteX50" fmla="*/ 563094 w 1904582"/>
              <a:gd name="connsiteY50" fmla="*/ 76200 h 1893438"/>
              <a:gd name="connsiteX51" fmla="*/ 694611 w 1904582"/>
              <a:gd name="connsiteY51" fmla="*/ 206795 h 1893438"/>
              <a:gd name="connsiteX52" fmla="*/ 809569 w 1904582"/>
              <a:gd name="connsiteY52" fmla="*/ 171692 h 18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4582" h="1893438">
                <a:moveTo>
                  <a:pt x="952293" y="271496"/>
                </a:moveTo>
                <a:cubicBezTo>
                  <a:pt x="583070" y="271496"/>
                  <a:pt x="283755" y="573804"/>
                  <a:pt x="283755" y="946720"/>
                </a:cubicBezTo>
                <a:cubicBezTo>
                  <a:pt x="283755" y="1319636"/>
                  <a:pt x="583070" y="1621944"/>
                  <a:pt x="952293" y="1621944"/>
                </a:cubicBezTo>
                <a:cubicBezTo>
                  <a:pt x="1321516" y="1621944"/>
                  <a:pt x="1620831" y="1319636"/>
                  <a:pt x="1620831" y="946720"/>
                </a:cubicBezTo>
                <a:cubicBezTo>
                  <a:pt x="1620831" y="573804"/>
                  <a:pt x="1321516" y="271496"/>
                  <a:pt x="952293" y="271496"/>
                </a:cubicBezTo>
                <a:close/>
                <a:moveTo>
                  <a:pt x="850486" y="0"/>
                </a:moveTo>
                <a:lnTo>
                  <a:pt x="1052148" y="0"/>
                </a:lnTo>
                <a:cubicBezTo>
                  <a:pt x="1082673" y="113819"/>
                  <a:pt x="1083972" y="120570"/>
                  <a:pt x="1100858" y="181338"/>
                </a:cubicBezTo>
                <a:cubicBezTo>
                  <a:pt x="1181717" y="201594"/>
                  <a:pt x="1134956" y="189054"/>
                  <a:pt x="1209970" y="208345"/>
                </a:cubicBezTo>
                <a:lnTo>
                  <a:pt x="1339540" y="80059"/>
                </a:lnTo>
                <a:lnTo>
                  <a:pt x="1515872" y="181338"/>
                </a:lnTo>
                <a:lnTo>
                  <a:pt x="1464239" y="355924"/>
                </a:lnTo>
                <a:cubicBezTo>
                  <a:pt x="1496713" y="387754"/>
                  <a:pt x="1490218" y="382931"/>
                  <a:pt x="1545098" y="435018"/>
                </a:cubicBezTo>
                <a:cubicBezTo>
                  <a:pt x="1578221" y="426980"/>
                  <a:pt x="1637648" y="415084"/>
                  <a:pt x="1721431" y="393542"/>
                </a:cubicBezTo>
                <a:cubicBezTo>
                  <a:pt x="1746273" y="432125"/>
                  <a:pt x="1782029" y="500498"/>
                  <a:pt x="1827493" y="565767"/>
                </a:cubicBezTo>
                <a:lnTo>
                  <a:pt x="1699024" y="684839"/>
                </a:lnTo>
                <a:cubicBezTo>
                  <a:pt x="1711039" y="726636"/>
                  <a:pt x="1719969" y="767148"/>
                  <a:pt x="1729224" y="800587"/>
                </a:cubicBezTo>
                <a:cubicBezTo>
                  <a:pt x="1778422" y="815699"/>
                  <a:pt x="1843531" y="832901"/>
                  <a:pt x="1903607" y="845923"/>
                </a:cubicBezTo>
                <a:cubicBezTo>
                  <a:pt x="1906530" y="924053"/>
                  <a:pt x="1901659" y="968904"/>
                  <a:pt x="1904582" y="1046551"/>
                </a:cubicBezTo>
                <a:cubicBezTo>
                  <a:pt x="1831516" y="1065360"/>
                  <a:pt x="1776635" y="1079345"/>
                  <a:pt x="1725327" y="1090920"/>
                </a:cubicBezTo>
                <a:cubicBezTo>
                  <a:pt x="1710064" y="1154581"/>
                  <a:pt x="1712014" y="1145097"/>
                  <a:pt x="1698050" y="1202810"/>
                </a:cubicBezTo>
                <a:cubicBezTo>
                  <a:pt x="1749358" y="1253771"/>
                  <a:pt x="1771115" y="1278529"/>
                  <a:pt x="1823723" y="1331097"/>
                </a:cubicBezTo>
                <a:cubicBezTo>
                  <a:pt x="1783780" y="1401992"/>
                  <a:pt x="1748545" y="1465493"/>
                  <a:pt x="1727275" y="1507613"/>
                </a:cubicBezTo>
                <a:cubicBezTo>
                  <a:pt x="1639759" y="1482213"/>
                  <a:pt x="1599329" y="1469029"/>
                  <a:pt x="1549969" y="1453596"/>
                </a:cubicBezTo>
                <a:cubicBezTo>
                  <a:pt x="1510351" y="1492179"/>
                  <a:pt x="1507753" y="1497163"/>
                  <a:pt x="1464239" y="1537514"/>
                </a:cubicBezTo>
                <a:cubicBezTo>
                  <a:pt x="1476254" y="1574971"/>
                  <a:pt x="1497038" y="1648922"/>
                  <a:pt x="1511975" y="1710171"/>
                </a:cubicBezTo>
                <a:cubicBezTo>
                  <a:pt x="1458718" y="1744414"/>
                  <a:pt x="1377047" y="1796499"/>
                  <a:pt x="1346359" y="1814343"/>
                </a:cubicBezTo>
                <a:lnTo>
                  <a:pt x="1215816" y="1685092"/>
                </a:lnTo>
                <a:cubicBezTo>
                  <a:pt x="1166131" y="1698275"/>
                  <a:pt x="1137878" y="1705026"/>
                  <a:pt x="1097936" y="1714994"/>
                </a:cubicBezTo>
                <a:cubicBezTo>
                  <a:pt x="1088194" y="1758720"/>
                  <a:pt x="1069033" y="1825596"/>
                  <a:pt x="1051173" y="1893437"/>
                </a:cubicBezTo>
                <a:lnTo>
                  <a:pt x="854383" y="1893438"/>
                </a:lnTo>
                <a:cubicBezTo>
                  <a:pt x="841231" y="1851158"/>
                  <a:pt x="812654" y="1740876"/>
                  <a:pt x="801775" y="1709206"/>
                </a:cubicBezTo>
                <a:cubicBezTo>
                  <a:pt x="756799" y="1695863"/>
                  <a:pt x="736990" y="1692808"/>
                  <a:pt x="689741" y="1680269"/>
                </a:cubicBezTo>
                <a:cubicBezTo>
                  <a:pt x="644440" y="1725604"/>
                  <a:pt x="620411" y="1746985"/>
                  <a:pt x="566017" y="1804698"/>
                </a:cubicBezTo>
                <a:cubicBezTo>
                  <a:pt x="494087" y="1765955"/>
                  <a:pt x="433199" y="1728498"/>
                  <a:pt x="395530" y="1707277"/>
                </a:cubicBezTo>
                <a:cubicBezTo>
                  <a:pt x="409493" y="1652297"/>
                  <a:pt x="426055" y="1594263"/>
                  <a:pt x="440343" y="1538479"/>
                </a:cubicBezTo>
                <a:cubicBezTo>
                  <a:pt x="402025" y="1505845"/>
                  <a:pt x="393420" y="1498610"/>
                  <a:pt x="348768" y="1453597"/>
                </a:cubicBezTo>
                <a:lnTo>
                  <a:pt x="185100" y="1500861"/>
                </a:lnTo>
                <a:cubicBezTo>
                  <a:pt x="158310" y="1461636"/>
                  <a:pt x="97747" y="1362767"/>
                  <a:pt x="78912" y="1330133"/>
                </a:cubicBezTo>
                <a:cubicBezTo>
                  <a:pt x="117555" y="1292676"/>
                  <a:pt x="157173" y="1252487"/>
                  <a:pt x="203611" y="1205705"/>
                </a:cubicBezTo>
                <a:cubicBezTo>
                  <a:pt x="191595" y="1156995"/>
                  <a:pt x="185820" y="1129177"/>
                  <a:pt x="177377" y="1087540"/>
                </a:cubicBezTo>
                <a:cubicBezTo>
                  <a:pt x="133863" y="1079663"/>
                  <a:pt x="69169" y="1062306"/>
                  <a:pt x="0" y="1053304"/>
                </a:cubicBezTo>
                <a:cubicBezTo>
                  <a:pt x="974" y="1001861"/>
                  <a:pt x="488" y="879039"/>
                  <a:pt x="974" y="850745"/>
                </a:cubicBezTo>
                <a:cubicBezTo>
                  <a:pt x="48224" y="838849"/>
                  <a:pt x="105540" y="825827"/>
                  <a:pt x="171461" y="806375"/>
                </a:cubicBezTo>
                <a:cubicBezTo>
                  <a:pt x="181853" y="758951"/>
                  <a:pt x="187211" y="739177"/>
                  <a:pt x="198740" y="681946"/>
                </a:cubicBezTo>
                <a:lnTo>
                  <a:pt x="74040" y="563305"/>
                </a:lnTo>
                <a:cubicBezTo>
                  <a:pt x="138988" y="450773"/>
                  <a:pt x="145157" y="443378"/>
                  <a:pt x="176332" y="391613"/>
                </a:cubicBezTo>
                <a:cubicBezTo>
                  <a:pt x="250371" y="411226"/>
                  <a:pt x="261251" y="414922"/>
                  <a:pt x="355587" y="436947"/>
                </a:cubicBezTo>
                <a:cubicBezTo>
                  <a:pt x="388385" y="403509"/>
                  <a:pt x="408518" y="385504"/>
                  <a:pt x="437420" y="355924"/>
                </a:cubicBezTo>
                <a:cubicBezTo>
                  <a:pt x="419559" y="300301"/>
                  <a:pt x="405758" y="245481"/>
                  <a:pt x="386761" y="181337"/>
                </a:cubicBezTo>
                <a:cubicBezTo>
                  <a:pt x="438881" y="150954"/>
                  <a:pt x="535167" y="93240"/>
                  <a:pt x="563094" y="76200"/>
                </a:cubicBezTo>
                <a:lnTo>
                  <a:pt x="694611" y="206795"/>
                </a:lnTo>
                <a:lnTo>
                  <a:pt x="809569" y="171692"/>
                </a:lnTo>
                <a:close/>
              </a:path>
            </a:pathLst>
          </a:custGeom>
          <a:solidFill>
            <a:srgbClr val="0070C0"/>
          </a:solidFill>
          <a:ln w="9525" cap="flat" cmpd="sng" algn="ctr">
            <a:noFill/>
            <a:prstDash val="solid"/>
            <a:roun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0" name="Group 146"/>
          <p:cNvGrpSpPr/>
          <p:nvPr/>
        </p:nvGrpSpPr>
        <p:grpSpPr>
          <a:xfrm>
            <a:off x="5224149" y="1307471"/>
            <a:ext cx="1162187" cy="1572433"/>
            <a:chOff x="3459552" y="2486328"/>
            <a:chExt cx="1813223" cy="2453284"/>
          </a:xfrm>
          <a:solidFill>
            <a:schemeClr val="bg2">
              <a:lumMod val="90000"/>
            </a:schemeClr>
          </a:solidFill>
        </p:grpSpPr>
        <p:sp>
          <p:nvSpPr>
            <p:cNvPr id="36" name="Oval 147"/>
            <p:cNvSpPr/>
            <p:nvPr/>
          </p:nvSpPr>
          <p:spPr>
            <a:xfrm>
              <a:off x="4254457" y="2486328"/>
              <a:ext cx="505076" cy="50507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Rectangle 2"/>
            <p:cNvSpPr/>
            <p:nvPr/>
          </p:nvSpPr>
          <p:spPr>
            <a:xfrm rot="4500000">
              <a:off x="3451491" y="3118327"/>
              <a:ext cx="1829346" cy="1813223"/>
            </a:xfrm>
            <a:custGeom>
              <a:avLst/>
              <a:gdLst>
                <a:gd name="connsiteX0" fmla="*/ 0 w 1256758"/>
                <a:gd name="connsiteY0" fmla="*/ 0 h 494036"/>
                <a:gd name="connsiteX1" fmla="*/ 1256758 w 1256758"/>
                <a:gd name="connsiteY1" fmla="*/ 0 h 494036"/>
                <a:gd name="connsiteX2" fmla="*/ 1256758 w 1256758"/>
                <a:gd name="connsiteY2" fmla="*/ 494036 h 494036"/>
                <a:gd name="connsiteX3" fmla="*/ 0 w 1256758"/>
                <a:gd name="connsiteY3" fmla="*/ 494036 h 494036"/>
                <a:gd name="connsiteX4" fmla="*/ 0 w 1256758"/>
                <a:gd name="connsiteY4" fmla="*/ 0 h 494036"/>
                <a:gd name="connsiteX0" fmla="*/ 0 w 1256758"/>
                <a:gd name="connsiteY0" fmla="*/ 3621 h 497657"/>
                <a:gd name="connsiteX1" fmla="*/ 664132 w 1256758"/>
                <a:gd name="connsiteY1" fmla="*/ 0 h 497657"/>
                <a:gd name="connsiteX2" fmla="*/ 1256758 w 1256758"/>
                <a:gd name="connsiteY2" fmla="*/ 3621 h 497657"/>
                <a:gd name="connsiteX3" fmla="*/ 1256758 w 1256758"/>
                <a:gd name="connsiteY3" fmla="*/ 497657 h 497657"/>
                <a:gd name="connsiteX4" fmla="*/ 0 w 1256758"/>
                <a:gd name="connsiteY4" fmla="*/ 497657 h 497657"/>
                <a:gd name="connsiteX5" fmla="*/ 0 w 1256758"/>
                <a:gd name="connsiteY5" fmla="*/ 3621 h 497657"/>
                <a:gd name="connsiteX0" fmla="*/ 0 w 1256758"/>
                <a:gd name="connsiteY0" fmla="*/ 312423 h 806459"/>
                <a:gd name="connsiteX1" fmla="*/ 616766 w 1256758"/>
                <a:gd name="connsiteY1" fmla="*/ 0 h 806459"/>
                <a:gd name="connsiteX2" fmla="*/ 1256758 w 1256758"/>
                <a:gd name="connsiteY2" fmla="*/ 312423 h 806459"/>
                <a:gd name="connsiteX3" fmla="*/ 1256758 w 1256758"/>
                <a:gd name="connsiteY3" fmla="*/ 806459 h 806459"/>
                <a:gd name="connsiteX4" fmla="*/ 0 w 1256758"/>
                <a:gd name="connsiteY4" fmla="*/ 806459 h 806459"/>
                <a:gd name="connsiteX5" fmla="*/ 0 w 1256758"/>
                <a:gd name="connsiteY5" fmla="*/ 312423 h 806459"/>
                <a:gd name="connsiteX0" fmla="*/ 0 w 1256758"/>
                <a:gd name="connsiteY0" fmla="*/ 312423 h 806459"/>
                <a:gd name="connsiteX1" fmla="*/ 616766 w 1256758"/>
                <a:gd name="connsiteY1" fmla="*/ 0 h 806459"/>
                <a:gd name="connsiteX2" fmla="*/ 1061161 w 1256758"/>
                <a:gd name="connsiteY2" fmla="*/ 4281 h 806459"/>
                <a:gd name="connsiteX3" fmla="*/ 1256758 w 1256758"/>
                <a:gd name="connsiteY3" fmla="*/ 806459 h 806459"/>
                <a:gd name="connsiteX4" fmla="*/ 0 w 1256758"/>
                <a:gd name="connsiteY4" fmla="*/ 806459 h 806459"/>
                <a:gd name="connsiteX5" fmla="*/ 0 w 1256758"/>
                <a:gd name="connsiteY5" fmla="*/ 312423 h 806459"/>
                <a:gd name="connsiteX0" fmla="*/ 0 w 1061161"/>
                <a:gd name="connsiteY0" fmla="*/ 312423 h 806459"/>
                <a:gd name="connsiteX1" fmla="*/ 616766 w 1061161"/>
                <a:gd name="connsiteY1" fmla="*/ 0 h 806459"/>
                <a:gd name="connsiteX2" fmla="*/ 1061161 w 1061161"/>
                <a:gd name="connsiteY2" fmla="*/ 4281 h 806459"/>
                <a:gd name="connsiteX3" fmla="*/ 1043836 w 1061161"/>
                <a:gd name="connsiteY3" fmla="*/ 278322 h 806459"/>
                <a:gd name="connsiteX4" fmla="*/ 0 w 1061161"/>
                <a:gd name="connsiteY4" fmla="*/ 806459 h 806459"/>
                <a:gd name="connsiteX5" fmla="*/ 0 w 1061161"/>
                <a:gd name="connsiteY5" fmla="*/ 312423 h 806459"/>
                <a:gd name="connsiteX0" fmla="*/ 0 w 1109300"/>
                <a:gd name="connsiteY0" fmla="*/ 312423 h 806459"/>
                <a:gd name="connsiteX1" fmla="*/ 616766 w 1109300"/>
                <a:gd name="connsiteY1" fmla="*/ 0 h 806459"/>
                <a:gd name="connsiteX2" fmla="*/ 1061161 w 1109300"/>
                <a:gd name="connsiteY2" fmla="*/ 4281 h 806459"/>
                <a:gd name="connsiteX3" fmla="*/ 1043836 w 1109300"/>
                <a:gd name="connsiteY3" fmla="*/ 278322 h 806459"/>
                <a:gd name="connsiteX4" fmla="*/ 0 w 1109300"/>
                <a:gd name="connsiteY4" fmla="*/ 806459 h 806459"/>
                <a:gd name="connsiteX5" fmla="*/ 0 w 1109300"/>
                <a:gd name="connsiteY5" fmla="*/ 312423 h 806459"/>
                <a:gd name="connsiteX0" fmla="*/ 0 w 1164182"/>
                <a:gd name="connsiteY0" fmla="*/ 312423 h 806459"/>
                <a:gd name="connsiteX1" fmla="*/ 616766 w 1164182"/>
                <a:gd name="connsiteY1" fmla="*/ 0 h 806459"/>
                <a:gd name="connsiteX2" fmla="*/ 1061161 w 1164182"/>
                <a:gd name="connsiteY2" fmla="*/ 4281 h 806459"/>
                <a:gd name="connsiteX3" fmla="*/ 1043836 w 1164182"/>
                <a:gd name="connsiteY3" fmla="*/ 278322 h 806459"/>
                <a:gd name="connsiteX4" fmla="*/ 0 w 1164182"/>
                <a:gd name="connsiteY4" fmla="*/ 806459 h 806459"/>
                <a:gd name="connsiteX5" fmla="*/ 0 w 1164182"/>
                <a:gd name="connsiteY5" fmla="*/ 312423 h 806459"/>
                <a:gd name="connsiteX0" fmla="*/ 0 w 1167921"/>
                <a:gd name="connsiteY0" fmla="*/ 312423 h 806459"/>
                <a:gd name="connsiteX1" fmla="*/ 616766 w 1167921"/>
                <a:gd name="connsiteY1" fmla="*/ 0 h 806459"/>
                <a:gd name="connsiteX2" fmla="*/ 1061161 w 1167921"/>
                <a:gd name="connsiteY2" fmla="*/ 4281 h 806459"/>
                <a:gd name="connsiteX3" fmla="*/ 1052208 w 1167921"/>
                <a:gd name="connsiteY3" fmla="*/ 280566 h 806459"/>
                <a:gd name="connsiteX4" fmla="*/ 0 w 1167921"/>
                <a:gd name="connsiteY4" fmla="*/ 806459 h 806459"/>
                <a:gd name="connsiteX5" fmla="*/ 0 w 1167921"/>
                <a:gd name="connsiteY5" fmla="*/ 312423 h 806459"/>
                <a:gd name="connsiteX0" fmla="*/ 0 w 1176689"/>
                <a:gd name="connsiteY0" fmla="*/ 312423 h 806459"/>
                <a:gd name="connsiteX1" fmla="*/ 616766 w 1176689"/>
                <a:gd name="connsiteY1" fmla="*/ 0 h 806459"/>
                <a:gd name="connsiteX2" fmla="*/ 1061161 w 1176689"/>
                <a:gd name="connsiteY2" fmla="*/ 4281 h 806459"/>
                <a:gd name="connsiteX3" fmla="*/ 1052208 w 1176689"/>
                <a:gd name="connsiteY3" fmla="*/ 280566 h 806459"/>
                <a:gd name="connsiteX4" fmla="*/ 0 w 1176689"/>
                <a:gd name="connsiteY4" fmla="*/ 806459 h 806459"/>
                <a:gd name="connsiteX5" fmla="*/ 0 w 1176689"/>
                <a:gd name="connsiteY5" fmla="*/ 312423 h 806459"/>
                <a:gd name="connsiteX0" fmla="*/ 0 w 1176689"/>
                <a:gd name="connsiteY0" fmla="*/ 312423 h 806459"/>
                <a:gd name="connsiteX1" fmla="*/ 616766 w 1176689"/>
                <a:gd name="connsiteY1" fmla="*/ 0 h 806459"/>
                <a:gd name="connsiteX2" fmla="*/ 1061161 w 1176689"/>
                <a:gd name="connsiteY2" fmla="*/ 4281 h 806459"/>
                <a:gd name="connsiteX3" fmla="*/ 1052208 w 1176689"/>
                <a:gd name="connsiteY3" fmla="*/ 280566 h 806459"/>
                <a:gd name="connsiteX4" fmla="*/ 653877 w 1176689"/>
                <a:gd name="connsiteY4" fmla="*/ 481029 h 806459"/>
                <a:gd name="connsiteX5" fmla="*/ 0 w 1176689"/>
                <a:gd name="connsiteY5" fmla="*/ 806459 h 806459"/>
                <a:gd name="connsiteX6" fmla="*/ 0 w 1176689"/>
                <a:gd name="connsiteY6" fmla="*/ 312423 h 806459"/>
                <a:gd name="connsiteX0" fmla="*/ 0 w 1176689"/>
                <a:gd name="connsiteY0" fmla="*/ 312423 h 806459"/>
                <a:gd name="connsiteX1" fmla="*/ 616766 w 1176689"/>
                <a:gd name="connsiteY1" fmla="*/ 0 h 806459"/>
                <a:gd name="connsiteX2" fmla="*/ 1061161 w 1176689"/>
                <a:gd name="connsiteY2" fmla="*/ 4281 h 806459"/>
                <a:gd name="connsiteX3" fmla="*/ 1052208 w 1176689"/>
                <a:gd name="connsiteY3" fmla="*/ 280566 h 806459"/>
                <a:gd name="connsiteX4" fmla="*/ 654119 w 1176689"/>
                <a:gd name="connsiteY4" fmla="*/ 279201 h 806459"/>
                <a:gd name="connsiteX5" fmla="*/ 0 w 1176689"/>
                <a:gd name="connsiteY5" fmla="*/ 806459 h 806459"/>
                <a:gd name="connsiteX6" fmla="*/ 0 w 1176689"/>
                <a:gd name="connsiteY6" fmla="*/ 312423 h 806459"/>
                <a:gd name="connsiteX0" fmla="*/ 0 w 1175060"/>
                <a:gd name="connsiteY0" fmla="*/ 312423 h 806459"/>
                <a:gd name="connsiteX1" fmla="*/ 616766 w 1175060"/>
                <a:gd name="connsiteY1" fmla="*/ 0 h 806459"/>
                <a:gd name="connsiteX2" fmla="*/ 1061161 w 1175060"/>
                <a:gd name="connsiteY2" fmla="*/ 4281 h 806459"/>
                <a:gd name="connsiteX3" fmla="*/ 1048843 w 1175060"/>
                <a:gd name="connsiteY3" fmla="*/ 293124 h 806459"/>
                <a:gd name="connsiteX4" fmla="*/ 654119 w 1175060"/>
                <a:gd name="connsiteY4" fmla="*/ 279201 h 806459"/>
                <a:gd name="connsiteX5" fmla="*/ 0 w 1175060"/>
                <a:gd name="connsiteY5" fmla="*/ 806459 h 806459"/>
                <a:gd name="connsiteX6" fmla="*/ 0 w 1175060"/>
                <a:gd name="connsiteY6" fmla="*/ 312423 h 806459"/>
                <a:gd name="connsiteX0" fmla="*/ 0 w 1172618"/>
                <a:gd name="connsiteY0" fmla="*/ 312423 h 806459"/>
                <a:gd name="connsiteX1" fmla="*/ 616766 w 1172618"/>
                <a:gd name="connsiteY1" fmla="*/ 0 h 806459"/>
                <a:gd name="connsiteX2" fmla="*/ 1061161 w 1172618"/>
                <a:gd name="connsiteY2" fmla="*/ 4281 h 806459"/>
                <a:gd name="connsiteX3" fmla="*/ 1048843 w 1172618"/>
                <a:gd name="connsiteY3" fmla="*/ 293124 h 806459"/>
                <a:gd name="connsiteX4" fmla="*/ 654119 w 1172618"/>
                <a:gd name="connsiteY4" fmla="*/ 279201 h 806459"/>
                <a:gd name="connsiteX5" fmla="*/ 0 w 1172618"/>
                <a:gd name="connsiteY5" fmla="*/ 806459 h 806459"/>
                <a:gd name="connsiteX6" fmla="*/ 0 w 1172618"/>
                <a:gd name="connsiteY6" fmla="*/ 312423 h 806459"/>
                <a:gd name="connsiteX0" fmla="*/ 134113 w 1172618"/>
                <a:gd name="connsiteY0" fmla="*/ 213763 h 806459"/>
                <a:gd name="connsiteX1" fmla="*/ 616766 w 1172618"/>
                <a:gd name="connsiteY1" fmla="*/ 0 h 806459"/>
                <a:gd name="connsiteX2" fmla="*/ 1061161 w 1172618"/>
                <a:gd name="connsiteY2" fmla="*/ 4281 h 806459"/>
                <a:gd name="connsiteX3" fmla="*/ 1048843 w 1172618"/>
                <a:gd name="connsiteY3" fmla="*/ 293124 h 806459"/>
                <a:gd name="connsiteX4" fmla="*/ 654119 w 1172618"/>
                <a:gd name="connsiteY4" fmla="*/ 279201 h 806459"/>
                <a:gd name="connsiteX5" fmla="*/ 0 w 1172618"/>
                <a:gd name="connsiteY5" fmla="*/ 806459 h 806459"/>
                <a:gd name="connsiteX6" fmla="*/ 134113 w 1172618"/>
                <a:gd name="connsiteY6" fmla="*/ 213763 h 806459"/>
                <a:gd name="connsiteX0" fmla="*/ 134113 w 1172618"/>
                <a:gd name="connsiteY0" fmla="*/ 213763 h 806459"/>
                <a:gd name="connsiteX1" fmla="*/ 616766 w 1172618"/>
                <a:gd name="connsiteY1" fmla="*/ 0 h 806459"/>
                <a:gd name="connsiteX2" fmla="*/ 1061161 w 1172618"/>
                <a:gd name="connsiteY2" fmla="*/ 4281 h 806459"/>
                <a:gd name="connsiteX3" fmla="*/ 1048843 w 1172618"/>
                <a:gd name="connsiteY3" fmla="*/ 293124 h 806459"/>
                <a:gd name="connsiteX4" fmla="*/ 654119 w 1172618"/>
                <a:gd name="connsiteY4" fmla="*/ 279201 h 806459"/>
                <a:gd name="connsiteX5" fmla="*/ 0 w 1172618"/>
                <a:gd name="connsiteY5" fmla="*/ 806459 h 806459"/>
                <a:gd name="connsiteX6" fmla="*/ 64834 w 1172618"/>
                <a:gd name="connsiteY6" fmla="*/ 502657 h 806459"/>
                <a:gd name="connsiteX7" fmla="*/ 134113 w 1172618"/>
                <a:gd name="connsiteY7" fmla="*/ 213763 h 806459"/>
                <a:gd name="connsiteX0" fmla="*/ 268982 w 1307487"/>
                <a:gd name="connsiteY0" fmla="*/ 213763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134869 w 1307487"/>
                <a:gd name="connsiteY5" fmla="*/ 806459 h 806459"/>
                <a:gd name="connsiteX6" fmla="*/ 0 w 1307487"/>
                <a:gd name="connsiteY6" fmla="*/ 126117 h 806459"/>
                <a:gd name="connsiteX7" fmla="*/ 268982 w 1307487"/>
                <a:gd name="connsiteY7" fmla="*/ 213763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134869 w 1307487"/>
                <a:gd name="connsiteY5" fmla="*/ 806459 h 806459"/>
                <a:gd name="connsiteX6" fmla="*/ 0 w 1307487"/>
                <a:gd name="connsiteY6" fmla="*/ 126117 h 806459"/>
                <a:gd name="connsiteX7" fmla="*/ 281840 w 1307487"/>
                <a:gd name="connsiteY7"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80765 w 1307487"/>
                <a:gd name="connsiteY5" fmla="*/ 542075 h 806459"/>
                <a:gd name="connsiteX6" fmla="*/ 134869 w 1307487"/>
                <a:gd name="connsiteY6" fmla="*/ 806459 h 806459"/>
                <a:gd name="connsiteX7" fmla="*/ 0 w 1307487"/>
                <a:gd name="connsiteY7" fmla="*/ 126117 h 806459"/>
                <a:gd name="connsiteX8" fmla="*/ 281840 w 1307487"/>
                <a:gd name="connsiteY8"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134869 w 1307487"/>
                <a:gd name="connsiteY6" fmla="*/ 806459 h 806459"/>
                <a:gd name="connsiteX7" fmla="*/ 0 w 1307487"/>
                <a:gd name="connsiteY7" fmla="*/ 126117 h 806459"/>
                <a:gd name="connsiteX8" fmla="*/ 281840 w 1307487"/>
                <a:gd name="connsiteY8"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231307 w 1307487"/>
                <a:gd name="connsiteY6" fmla="*/ 686099 h 806459"/>
                <a:gd name="connsiteX7" fmla="*/ 134869 w 1307487"/>
                <a:gd name="connsiteY7" fmla="*/ 806459 h 806459"/>
                <a:gd name="connsiteX8" fmla="*/ 0 w 1307487"/>
                <a:gd name="connsiteY8" fmla="*/ 126117 h 806459"/>
                <a:gd name="connsiteX9" fmla="*/ 281840 w 1307487"/>
                <a:gd name="connsiteY9"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622847 w 1307487"/>
                <a:gd name="connsiteY6" fmla="*/ 782039 h 806459"/>
                <a:gd name="connsiteX7" fmla="*/ 134869 w 1307487"/>
                <a:gd name="connsiteY7" fmla="*/ 806459 h 806459"/>
                <a:gd name="connsiteX8" fmla="*/ 0 w 1307487"/>
                <a:gd name="connsiteY8" fmla="*/ 126117 h 806459"/>
                <a:gd name="connsiteX9" fmla="*/ 281840 w 1307487"/>
                <a:gd name="connsiteY9" fmla="*/ 199262 h 806459"/>
                <a:gd name="connsiteX0" fmla="*/ 281840 w 1307487"/>
                <a:gd name="connsiteY0" fmla="*/ 199262 h 806459"/>
                <a:gd name="connsiteX1" fmla="*/ 751635 w 1307487"/>
                <a:gd name="connsiteY1" fmla="*/ 0 h 806459"/>
                <a:gd name="connsiteX2" fmla="*/ 1196030 w 1307487"/>
                <a:gd name="connsiteY2" fmla="*/ 4281 h 806459"/>
                <a:gd name="connsiteX3" fmla="*/ 1183712 w 1307487"/>
                <a:gd name="connsiteY3" fmla="*/ 293124 h 806459"/>
                <a:gd name="connsiteX4" fmla="*/ 788988 w 1307487"/>
                <a:gd name="connsiteY4" fmla="*/ 279201 h 806459"/>
                <a:gd name="connsiteX5" fmla="*/ 407740 w 1307487"/>
                <a:gd name="connsiteY5" fmla="*/ 446237 h 806459"/>
                <a:gd name="connsiteX6" fmla="*/ 622847 w 1307487"/>
                <a:gd name="connsiteY6" fmla="*/ 782039 h 806459"/>
                <a:gd name="connsiteX7" fmla="*/ 400909 w 1307487"/>
                <a:gd name="connsiteY7" fmla="*/ 789869 h 806459"/>
                <a:gd name="connsiteX8" fmla="*/ 134869 w 1307487"/>
                <a:gd name="connsiteY8" fmla="*/ 806459 h 806459"/>
                <a:gd name="connsiteX9" fmla="*/ 0 w 1307487"/>
                <a:gd name="connsiteY9" fmla="*/ 126117 h 806459"/>
                <a:gd name="connsiteX10" fmla="*/ 281840 w 1307487"/>
                <a:gd name="connsiteY10" fmla="*/ 199262 h 806459"/>
                <a:gd name="connsiteX0" fmla="*/ 281840 w 1307487"/>
                <a:gd name="connsiteY0" fmla="*/ 199262 h 1288022"/>
                <a:gd name="connsiteX1" fmla="*/ 751635 w 1307487"/>
                <a:gd name="connsiteY1" fmla="*/ 0 h 1288022"/>
                <a:gd name="connsiteX2" fmla="*/ 1196030 w 1307487"/>
                <a:gd name="connsiteY2" fmla="*/ 4281 h 1288022"/>
                <a:gd name="connsiteX3" fmla="*/ 1183712 w 1307487"/>
                <a:gd name="connsiteY3" fmla="*/ 293124 h 1288022"/>
                <a:gd name="connsiteX4" fmla="*/ 788988 w 1307487"/>
                <a:gd name="connsiteY4" fmla="*/ 279201 h 1288022"/>
                <a:gd name="connsiteX5" fmla="*/ 407740 w 1307487"/>
                <a:gd name="connsiteY5" fmla="*/ 446237 h 1288022"/>
                <a:gd name="connsiteX6" fmla="*/ 622847 w 1307487"/>
                <a:gd name="connsiteY6" fmla="*/ 782039 h 1288022"/>
                <a:gd name="connsiteX7" fmla="*/ 518674 w 1307487"/>
                <a:gd name="connsiteY7" fmla="*/ 1288022 h 1288022"/>
                <a:gd name="connsiteX8" fmla="*/ 134869 w 1307487"/>
                <a:gd name="connsiteY8" fmla="*/ 806459 h 1288022"/>
                <a:gd name="connsiteX9" fmla="*/ 0 w 1307487"/>
                <a:gd name="connsiteY9" fmla="*/ 126117 h 1288022"/>
                <a:gd name="connsiteX10" fmla="*/ 281840 w 1307487"/>
                <a:gd name="connsiteY10" fmla="*/ 199262 h 1288022"/>
                <a:gd name="connsiteX0" fmla="*/ 281840 w 1307487"/>
                <a:gd name="connsiteY0" fmla="*/ 199262 h 1288022"/>
                <a:gd name="connsiteX1" fmla="*/ 751635 w 1307487"/>
                <a:gd name="connsiteY1" fmla="*/ 0 h 1288022"/>
                <a:gd name="connsiteX2" fmla="*/ 1196030 w 1307487"/>
                <a:gd name="connsiteY2" fmla="*/ 4281 h 1288022"/>
                <a:gd name="connsiteX3" fmla="*/ 1183712 w 1307487"/>
                <a:gd name="connsiteY3" fmla="*/ 293124 h 1288022"/>
                <a:gd name="connsiteX4" fmla="*/ 788988 w 1307487"/>
                <a:gd name="connsiteY4" fmla="*/ 279201 h 1288022"/>
                <a:gd name="connsiteX5" fmla="*/ 407740 w 1307487"/>
                <a:gd name="connsiteY5" fmla="*/ 446237 h 1288022"/>
                <a:gd name="connsiteX6" fmla="*/ 625610 w 1307487"/>
                <a:gd name="connsiteY6" fmla="*/ 805213 h 1288022"/>
                <a:gd name="connsiteX7" fmla="*/ 518674 w 1307487"/>
                <a:gd name="connsiteY7" fmla="*/ 1288022 h 1288022"/>
                <a:gd name="connsiteX8" fmla="*/ 134869 w 1307487"/>
                <a:gd name="connsiteY8" fmla="*/ 806459 h 1288022"/>
                <a:gd name="connsiteX9" fmla="*/ 0 w 1307487"/>
                <a:gd name="connsiteY9" fmla="*/ 126117 h 1288022"/>
                <a:gd name="connsiteX10" fmla="*/ 281840 w 1307487"/>
                <a:gd name="connsiteY10" fmla="*/ 199262 h 1288022"/>
                <a:gd name="connsiteX0" fmla="*/ 281840 w 1307487"/>
                <a:gd name="connsiteY0" fmla="*/ 199262 h 1288022"/>
                <a:gd name="connsiteX1" fmla="*/ 751635 w 1307487"/>
                <a:gd name="connsiteY1" fmla="*/ 0 h 1288022"/>
                <a:gd name="connsiteX2" fmla="*/ 1196030 w 1307487"/>
                <a:gd name="connsiteY2" fmla="*/ 4281 h 1288022"/>
                <a:gd name="connsiteX3" fmla="*/ 1183712 w 1307487"/>
                <a:gd name="connsiteY3" fmla="*/ 293124 h 1288022"/>
                <a:gd name="connsiteX4" fmla="*/ 788988 w 1307487"/>
                <a:gd name="connsiteY4" fmla="*/ 279201 h 1288022"/>
                <a:gd name="connsiteX5" fmla="*/ 407740 w 1307487"/>
                <a:gd name="connsiteY5" fmla="*/ 446237 h 1288022"/>
                <a:gd name="connsiteX6" fmla="*/ 632040 w 1307487"/>
                <a:gd name="connsiteY6" fmla="*/ 797963 h 1288022"/>
                <a:gd name="connsiteX7" fmla="*/ 518674 w 1307487"/>
                <a:gd name="connsiteY7" fmla="*/ 1288022 h 1288022"/>
                <a:gd name="connsiteX8" fmla="*/ 134869 w 1307487"/>
                <a:gd name="connsiteY8" fmla="*/ 806459 h 1288022"/>
                <a:gd name="connsiteX9" fmla="*/ 0 w 1307487"/>
                <a:gd name="connsiteY9" fmla="*/ 126117 h 1288022"/>
                <a:gd name="connsiteX10" fmla="*/ 281840 w 1307487"/>
                <a:gd name="connsiteY10" fmla="*/ 199262 h 1288022"/>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134869 w 1307487"/>
                <a:gd name="connsiteY8" fmla="*/ 806459 h 1294451"/>
                <a:gd name="connsiteX9" fmla="*/ 0 w 1307487"/>
                <a:gd name="connsiteY9" fmla="*/ 126117 h 1294451"/>
                <a:gd name="connsiteX10" fmla="*/ 281840 w 1307487"/>
                <a:gd name="connsiteY10"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0 w 1307487"/>
                <a:gd name="connsiteY9" fmla="*/ 126117 h 1294451"/>
                <a:gd name="connsiteX10" fmla="*/ 281840 w 1307487"/>
                <a:gd name="connsiteY10"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111636 w 1307487"/>
                <a:gd name="connsiteY9" fmla="*/ 613654 h 1294451"/>
                <a:gd name="connsiteX10" fmla="*/ 0 w 1307487"/>
                <a:gd name="connsiteY10" fmla="*/ 126117 h 1294451"/>
                <a:gd name="connsiteX11" fmla="*/ 281840 w 1307487"/>
                <a:gd name="connsiteY11"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343868 w 1307487"/>
                <a:gd name="connsiteY9" fmla="*/ 868801 h 1294451"/>
                <a:gd name="connsiteX10" fmla="*/ 0 w 1307487"/>
                <a:gd name="connsiteY10" fmla="*/ 126117 h 1294451"/>
                <a:gd name="connsiteX11" fmla="*/ 281840 w 1307487"/>
                <a:gd name="connsiteY11"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343868 w 1307487"/>
                <a:gd name="connsiteY9" fmla="*/ 868801 h 1294451"/>
                <a:gd name="connsiteX10" fmla="*/ 181837 w 1307487"/>
                <a:gd name="connsiteY10" fmla="*/ 502356 h 1294451"/>
                <a:gd name="connsiteX11" fmla="*/ 0 w 1307487"/>
                <a:gd name="connsiteY11" fmla="*/ 126117 h 1294451"/>
                <a:gd name="connsiteX12" fmla="*/ 281840 w 1307487"/>
                <a:gd name="connsiteY12"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70060 w 1307487"/>
                <a:gd name="connsiteY8" fmla="*/ 1206093 h 1294451"/>
                <a:gd name="connsiteX9" fmla="*/ 343868 w 1307487"/>
                <a:gd name="connsiteY9" fmla="*/ 868801 h 1294451"/>
                <a:gd name="connsiteX10" fmla="*/ 172263 w 1307487"/>
                <a:gd name="connsiteY10" fmla="*/ 571574 h 1294451"/>
                <a:gd name="connsiteX11" fmla="*/ 0 w 1307487"/>
                <a:gd name="connsiteY11" fmla="*/ 126117 h 1294451"/>
                <a:gd name="connsiteX12" fmla="*/ 281840 w 1307487"/>
                <a:gd name="connsiteY12" fmla="*/ 199262 h 1294451"/>
                <a:gd name="connsiteX0" fmla="*/ 281840 w 1307487"/>
                <a:gd name="connsiteY0" fmla="*/ 199262 h 1294451"/>
                <a:gd name="connsiteX1" fmla="*/ 751635 w 1307487"/>
                <a:gd name="connsiteY1" fmla="*/ 0 h 1294451"/>
                <a:gd name="connsiteX2" fmla="*/ 1196030 w 1307487"/>
                <a:gd name="connsiteY2" fmla="*/ 4281 h 1294451"/>
                <a:gd name="connsiteX3" fmla="*/ 1183712 w 1307487"/>
                <a:gd name="connsiteY3" fmla="*/ 293124 h 1294451"/>
                <a:gd name="connsiteX4" fmla="*/ 788988 w 1307487"/>
                <a:gd name="connsiteY4" fmla="*/ 279201 h 1294451"/>
                <a:gd name="connsiteX5" fmla="*/ 407740 w 1307487"/>
                <a:gd name="connsiteY5" fmla="*/ 446237 h 1294451"/>
                <a:gd name="connsiteX6" fmla="*/ 632040 w 1307487"/>
                <a:gd name="connsiteY6" fmla="*/ 797963 h 1294451"/>
                <a:gd name="connsiteX7" fmla="*/ 525924 w 1307487"/>
                <a:gd name="connsiteY7" fmla="*/ 1294451 h 1294451"/>
                <a:gd name="connsiteX8" fmla="*/ 264452 w 1307487"/>
                <a:gd name="connsiteY8" fmla="*/ 1227024 h 1294451"/>
                <a:gd name="connsiteX9" fmla="*/ 343868 w 1307487"/>
                <a:gd name="connsiteY9" fmla="*/ 868801 h 1294451"/>
                <a:gd name="connsiteX10" fmla="*/ 172263 w 1307487"/>
                <a:gd name="connsiteY10" fmla="*/ 571574 h 1294451"/>
                <a:gd name="connsiteX11" fmla="*/ 0 w 1307487"/>
                <a:gd name="connsiteY11" fmla="*/ 126117 h 1294451"/>
                <a:gd name="connsiteX12" fmla="*/ 281840 w 1307487"/>
                <a:gd name="connsiteY12" fmla="*/ 199262 h 1294451"/>
                <a:gd name="connsiteX0" fmla="*/ 281840 w 1307487"/>
                <a:gd name="connsiteY0" fmla="*/ 199262 h 1325494"/>
                <a:gd name="connsiteX1" fmla="*/ 751635 w 1307487"/>
                <a:gd name="connsiteY1" fmla="*/ 0 h 1325494"/>
                <a:gd name="connsiteX2" fmla="*/ 1196030 w 1307487"/>
                <a:gd name="connsiteY2" fmla="*/ 4281 h 1325494"/>
                <a:gd name="connsiteX3" fmla="*/ 1183712 w 1307487"/>
                <a:gd name="connsiteY3" fmla="*/ 293124 h 1325494"/>
                <a:gd name="connsiteX4" fmla="*/ 788988 w 1307487"/>
                <a:gd name="connsiteY4" fmla="*/ 279201 h 1325494"/>
                <a:gd name="connsiteX5" fmla="*/ 407740 w 1307487"/>
                <a:gd name="connsiteY5" fmla="*/ 446237 h 1325494"/>
                <a:gd name="connsiteX6" fmla="*/ 632040 w 1307487"/>
                <a:gd name="connsiteY6" fmla="*/ 797963 h 1325494"/>
                <a:gd name="connsiteX7" fmla="*/ 525924 w 1307487"/>
                <a:gd name="connsiteY7" fmla="*/ 1294451 h 1325494"/>
                <a:gd name="connsiteX8" fmla="*/ 264452 w 1307487"/>
                <a:gd name="connsiteY8" fmla="*/ 1227024 h 1325494"/>
                <a:gd name="connsiteX9" fmla="*/ 343868 w 1307487"/>
                <a:gd name="connsiteY9" fmla="*/ 868801 h 1325494"/>
                <a:gd name="connsiteX10" fmla="*/ 172263 w 1307487"/>
                <a:gd name="connsiteY10" fmla="*/ 571574 h 1325494"/>
                <a:gd name="connsiteX11" fmla="*/ 0 w 1307487"/>
                <a:gd name="connsiteY11" fmla="*/ 126117 h 1325494"/>
                <a:gd name="connsiteX12" fmla="*/ 281840 w 1307487"/>
                <a:gd name="connsiteY12" fmla="*/ 199262 h 1325494"/>
                <a:gd name="connsiteX0" fmla="*/ 281840 w 1307487"/>
                <a:gd name="connsiteY0" fmla="*/ 199262 h 1391264"/>
                <a:gd name="connsiteX1" fmla="*/ 751635 w 1307487"/>
                <a:gd name="connsiteY1" fmla="*/ 0 h 1391264"/>
                <a:gd name="connsiteX2" fmla="*/ 1196030 w 1307487"/>
                <a:gd name="connsiteY2" fmla="*/ 4281 h 1391264"/>
                <a:gd name="connsiteX3" fmla="*/ 1183712 w 1307487"/>
                <a:gd name="connsiteY3" fmla="*/ 293124 h 1391264"/>
                <a:gd name="connsiteX4" fmla="*/ 788988 w 1307487"/>
                <a:gd name="connsiteY4" fmla="*/ 279201 h 1391264"/>
                <a:gd name="connsiteX5" fmla="*/ 407740 w 1307487"/>
                <a:gd name="connsiteY5" fmla="*/ 446237 h 1391264"/>
                <a:gd name="connsiteX6" fmla="*/ 632040 w 1307487"/>
                <a:gd name="connsiteY6" fmla="*/ 797963 h 1391264"/>
                <a:gd name="connsiteX7" fmla="*/ 525924 w 1307487"/>
                <a:gd name="connsiteY7" fmla="*/ 1294451 h 1391264"/>
                <a:gd name="connsiteX8" fmla="*/ 264452 w 1307487"/>
                <a:gd name="connsiteY8" fmla="*/ 1227024 h 1391264"/>
                <a:gd name="connsiteX9" fmla="*/ 343868 w 1307487"/>
                <a:gd name="connsiteY9" fmla="*/ 868801 h 1391264"/>
                <a:gd name="connsiteX10" fmla="*/ 172263 w 1307487"/>
                <a:gd name="connsiteY10" fmla="*/ 571574 h 1391264"/>
                <a:gd name="connsiteX11" fmla="*/ 0 w 1307487"/>
                <a:gd name="connsiteY11" fmla="*/ 126117 h 1391264"/>
                <a:gd name="connsiteX12" fmla="*/ 281840 w 1307487"/>
                <a:gd name="connsiteY12" fmla="*/ 199262 h 1391264"/>
                <a:gd name="connsiteX0" fmla="*/ 281840 w 1307487"/>
                <a:gd name="connsiteY0" fmla="*/ 199262 h 1393463"/>
                <a:gd name="connsiteX1" fmla="*/ 751635 w 1307487"/>
                <a:gd name="connsiteY1" fmla="*/ 0 h 1393463"/>
                <a:gd name="connsiteX2" fmla="*/ 1196030 w 1307487"/>
                <a:gd name="connsiteY2" fmla="*/ 4281 h 1393463"/>
                <a:gd name="connsiteX3" fmla="*/ 1183712 w 1307487"/>
                <a:gd name="connsiteY3" fmla="*/ 293124 h 1393463"/>
                <a:gd name="connsiteX4" fmla="*/ 788988 w 1307487"/>
                <a:gd name="connsiteY4" fmla="*/ 279201 h 1393463"/>
                <a:gd name="connsiteX5" fmla="*/ 407740 w 1307487"/>
                <a:gd name="connsiteY5" fmla="*/ 446237 h 1393463"/>
                <a:gd name="connsiteX6" fmla="*/ 632040 w 1307487"/>
                <a:gd name="connsiteY6" fmla="*/ 797963 h 1393463"/>
                <a:gd name="connsiteX7" fmla="*/ 525924 w 1307487"/>
                <a:gd name="connsiteY7" fmla="*/ 1294451 h 1393463"/>
                <a:gd name="connsiteX8" fmla="*/ 264452 w 1307487"/>
                <a:gd name="connsiteY8" fmla="*/ 1227024 h 1393463"/>
                <a:gd name="connsiteX9" fmla="*/ 343868 w 1307487"/>
                <a:gd name="connsiteY9" fmla="*/ 868801 h 1393463"/>
                <a:gd name="connsiteX10" fmla="*/ 172263 w 1307487"/>
                <a:gd name="connsiteY10" fmla="*/ 571574 h 1393463"/>
                <a:gd name="connsiteX11" fmla="*/ 0 w 1307487"/>
                <a:gd name="connsiteY11" fmla="*/ 126117 h 1393463"/>
                <a:gd name="connsiteX12" fmla="*/ 281840 w 1307487"/>
                <a:gd name="connsiteY12" fmla="*/ 199262 h 1393463"/>
                <a:gd name="connsiteX0" fmla="*/ 281840 w 1307487"/>
                <a:gd name="connsiteY0" fmla="*/ 199262 h 1393463"/>
                <a:gd name="connsiteX1" fmla="*/ 751635 w 1307487"/>
                <a:gd name="connsiteY1" fmla="*/ 0 h 1393463"/>
                <a:gd name="connsiteX2" fmla="*/ 1196030 w 1307487"/>
                <a:gd name="connsiteY2" fmla="*/ 4281 h 1393463"/>
                <a:gd name="connsiteX3" fmla="*/ 1183712 w 1307487"/>
                <a:gd name="connsiteY3" fmla="*/ 293124 h 1393463"/>
                <a:gd name="connsiteX4" fmla="*/ 788988 w 1307487"/>
                <a:gd name="connsiteY4" fmla="*/ 279201 h 1393463"/>
                <a:gd name="connsiteX5" fmla="*/ 407740 w 1307487"/>
                <a:gd name="connsiteY5" fmla="*/ 446237 h 1393463"/>
                <a:gd name="connsiteX6" fmla="*/ 632040 w 1307487"/>
                <a:gd name="connsiteY6" fmla="*/ 797963 h 1393463"/>
                <a:gd name="connsiteX7" fmla="*/ 525924 w 1307487"/>
                <a:gd name="connsiteY7" fmla="*/ 1294451 h 1393463"/>
                <a:gd name="connsiteX8" fmla="*/ 264452 w 1307487"/>
                <a:gd name="connsiteY8" fmla="*/ 1227024 h 1393463"/>
                <a:gd name="connsiteX9" fmla="*/ 343868 w 1307487"/>
                <a:gd name="connsiteY9" fmla="*/ 868801 h 1393463"/>
                <a:gd name="connsiteX10" fmla="*/ 172263 w 1307487"/>
                <a:gd name="connsiteY10" fmla="*/ 571574 h 1393463"/>
                <a:gd name="connsiteX11" fmla="*/ 91248 w 1307487"/>
                <a:gd name="connsiteY11" fmla="*/ 388353 h 1393463"/>
                <a:gd name="connsiteX12" fmla="*/ 0 w 1307487"/>
                <a:gd name="connsiteY12" fmla="*/ 126117 h 1393463"/>
                <a:gd name="connsiteX13" fmla="*/ 281840 w 1307487"/>
                <a:gd name="connsiteY13" fmla="*/ 199262 h 1393463"/>
                <a:gd name="connsiteX0" fmla="*/ 581471 w 1607118"/>
                <a:gd name="connsiteY0" fmla="*/ 199262 h 1393463"/>
                <a:gd name="connsiteX1" fmla="*/ 1051266 w 1607118"/>
                <a:gd name="connsiteY1" fmla="*/ 0 h 1393463"/>
                <a:gd name="connsiteX2" fmla="*/ 1495661 w 1607118"/>
                <a:gd name="connsiteY2" fmla="*/ 4281 h 1393463"/>
                <a:gd name="connsiteX3" fmla="*/ 1483343 w 1607118"/>
                <a:gd name="connsiteY3" fmla="*/ 293124 h 1393463"/>
                <a:gd name="connsiteX4" fmla="*/ 1088619 w 1607118"/>
                <a:gd name="connsiteY4" fmla="*/ 279201 h 1393463"/>
                <a:gd name="connsiteX5" fmla="*/ 707371 w 1607118"/>
                <a:gd name="connsiteY5" fmla="*/ 446237 h 1393463"/>
                <a:gd name="connsiteX6" fmla="*/ 931671 w 1607118"/>
                <a:gd name="connsiteY6" fmla="*/ 797963 h 1393463"/>
                <a:gd name="connsiteX7" fmla="*/ 825555 w 1607118"/>
                <a:gd name="connsiteY7" fmla="*/ 1294451 h 1393463"/>
                <a:gd name="connsiteX8" fmla="*/ 564083 w 1607118"/>
                <a:gd name="connsiteY8" fmla="*/ 1227024 h 1393463"/>
                <a:gd name="connsiteX9" fmla="*/ 643499 w 1607118"/>
                <a:gd name="connsiteY9" fmla="*/ 868801 h 1393463"/>
                <a:gd name="connsiteX10" fmla="*/ 471894 w 1607118"/>
                <a:gd name="connsiteY10" fmla="*/ 571574 h 1393463"/>
                <a:gd name="connsiteX11" fmla="*/ 0 w 1607118"/>
                <a:gd name="connsiteY11" fmla="*/ 440645 h 1393463"/>
                <a:gd name="connsiteX12" fmla="*/ 299631 w 1607118"/>
                <a:gd name="connsiteY12" fmla="*/ 126117 h 1393463"/>
                <a:gd name="connsiteX13" fmla="*/ 581471 w 1607118"/>
                <a:gd name="connsiteY13" fmla="*/ 199262 h 1393463"/>
                <a:gd name="connsiteX0" fmla="*/ 581471 w 1607118"/>
                <a:gd name="connsiteY0" fmla="*/ 199262 h 1393463"/>
                <a:gd name="connsiteX1" fmla="*/ 1051266 w 1607118"/>
                <a:gd name="connsiteY1" fmla="*/ 0 h 1393463"/>
                <a:gd name="connsiteX2" fmla="*/ 1495661 w 1607118"/>
                <a:gd name="connsiteY2" fmla="*/ 4281 h 1393463"/>
                <a:gd name="connsiteX3" fmla="*/ 1483343 w 1607118"/>
                <a:gd name="connsiteY3" fmla="*/ 293124 h 1393463"/>
                <a:gd name="connsiteX4" fmla="*/ 1088619 w 1607118"/>
                <a:gd name="connsiteY4" fmla="*/ 279201 h 1393463"/>
                <a:gd name="connsiteX5" fmla="*/ 707371 w 1607118"/>
                <a:gd name="connsiteY5" fmla="*/ 446237 h 1393463"/>
                <a:gd name="connsiteX6" fmla="*/ 931671 w 1607118"/>
                <a:gd name="connsiteY6" fmla="*/ 797963 h 1393463"/>
                <a:gd name="connsiteX7" fmla="*/ 825555 w 1607118"/>
                <a:gd name="connsiteY7" fmla="*/ 1294451 h 1393463"/>
                <a:gd name="connsiteX8" fmla="*/ 564083 w 1607118"/>
                <a:gd name="connsiteY8" fmla="*/ 1227024 h 1393463"/>
                <a:gd name="connsiteX9" fmla="*/ 643499 w 1607118"/>
                <a:gd name="connsiteY9" fmla="*/ 868801 h 1393463"/>
                <a:gd name="connsiteX10" fmla="*/ 471894 w 1607118"/>
                <a:gd name="connsiteY10" fmla="*/ 571574 h 1393463"/>
                <a:gd name="connsiteX11" fmla="*/ 0 w 1607118"/>
                <a:gd name="connsiteY11" fmla="*/ 440645 h 1393463"/>
                <a:gd name="connsiteX12" fmla="*/ 183904 w 1607118"/>
                <a:gd name="connsiteY12" fmla="*/ 256624 h 1393463"/>
                <a:gd name="connsiteX13" fmla="*/ 299631 w 1607118"/>
                <a:gd name="connsiteY13" fmla="*/ 126117 h 1393463"/>
                <a:gd name="connsiteX14" fmla="*/ 581471 w 1607118"/>
                <a:gd name="connsiteY14" fmla="*/ 199262 h 1393463"/>
                <a:gd name="connsiteX0" fmla="*/ 581471 w 1607118"/>
                <a:gd name="connsiteY0" fmla="*/ 498092 h 1692293"/>
                <a:gd name="connsiteX1" fmla="*/ 1051266 w 1607118"/>
                <a:gd name="connsiteY1" fmla="*/ 298830 h 1692293"/>
                <a:gd name="connsiteX2" fmla="*/ 1495661 w 1607118"/>
                <a:gd name="connsiteY2" fmla="*/ 303111 h 1692293"/>
                <a:gd name="connsiteX3" fmla="*/ 1483343 w 1607118"/>
                <a:gd name="connsiteY3" fmla="*/ 591954 h 1692293"/>
                <a:gd name="connsiteX4" fmla="*/ 1088619 w 1607118"/>
                <a:gd name="connsiteY4" fmla="*/ 578031 h 1692293"/>
                <a:gd name="connsiteX5" fmla="*/ 707371 w 1607118"/>
                <a:gd name="connsiteY5" fmla="*/ 745067 h 1692293"/>
                <a:gd name="connsiteX6" fmla="*/ 931671 w 1607118"/>
                <a:gd name="connsiteY6" fmla="*/ 1096793 h 1692293"/>
                <a:gd name="connsiteX7" fmla="*/ 825555 w 1607118"/>
                <a:gd name="connsiteY7" fmla="*/ 1593281 h 1692293"/>
                <a:gd name="connsiteX8" fmla="*/ 564083 w 1607118"/>
                <a:gd name="connsiteY8" fmla="*/ 1525854 h 1692293"/>
                <a:gd name="connsiteX9" fmla="*/ 643499 w 1607118"/>
                <a:gd name="connsiteY9" fmla="*/ 1167631 h 1692293"/>
                <a:gd name="connsiteX10" fmla="*/ 471894 w 1607118"/>
                <a:gd name="connsiteY10" fmla="*/ 870404 h 1692293"/>
                <a:gd name="connsiteX11" fmla="*/ 0 w 1607118"/>
                <a:gd name="connsiteY11" fmla="*/ 739475 h 1692293"/>
                <a:gd name="connsiteX12" fmla="*/ 471820 w 1607118"/>
                <a:gd name="connsiteY12" fmla="*/ 0 h 1692293"/>
                <a:gd name="connsiteX13" fmla="*/ 299631 w 1607118"/>
                <a:gd name="connsiteY13" fmla="*/ 424947 h 1692293"/>
                <a:gd name="connsiteX14" fmla="*/ 581471 w 1607118"/>
                <a:gd name="connsiteY14" fmla="*/ 498092 h 1692293"/>
                <a:gd name="connsiteX0" fmla="*/ 581471 w 1607118"/>
                <a:gd name="connsiteY0" fmla="*/ 498092 h 1692293"/>
                <a:gd name="connsiteX1" fmla="*/ 1051266 w 1607118"/>
                <a:gd name="connsiteY1" fmla="*/ 298830 h 1692293"/>
                <a:gd name="connsiteX2" fmla="*/ 1495661 w 1607118"/>
                <a:gd name="connsiteY2" fmla="*/ 303111 h 1692293"/>
                <a:gd name="connsiteX3" fmla="*/ 1483343 w 1607118"/>
                <a:gd name="connsiteY3" fmla="*/ 591954 h 1692293"/>
                <a:gd name="connsiteX4" fmla="*/ 1088619 w 1607118"/>
                <a:gd name="connsiteY4" fmla="*/ 578031 h 1692293"/>
                <a:gd name="connsiteX5" fmla="*/ 707371 w 1607118"/>
                <a:gd name="connsiteY5" fmla="*/ 745067 h 1692293"/>
                <a:gd name="connsiteX6" fmla="*/ 931671 w 1607118"/>
                <a:gd name="connsiteY6" fmla="*/ 1096793 h 1692293"/>
                <a:gd name="connsiteX7" fmla="*/ 825555 w 1607118"/>
                <a:gd name="connsiteY7" fmla="*/ 1593281 h 1692293"/>
                <a:gd name="connsiteX8" fmla="*/ 564083 w 1607118"/>
                <a:gd name="connsiteY8" fmla="*/ 1525854 h 1692293"/>
                <a:gd name="connsiteX9" fmla="*/ 643499 w 1607118"/>
                <a:gd name="connsiteY9" fmla="*/ 1167631 h 1692293"/>
                <a:gd name="connsiteX10" fmla="*/ 471894 w 1607118"/>
                <a:gd name="connsiteY10" fmla="*/ 870404 h 1692293"/>
                <a:gd name="connsiteX11" fmla="*/ 0 w 1607118"/>
                <a:gd name="connsiteY11" fmla="*/ 739475 h 1692293"/>
                <a:gd name="connsiteX12" fmla="*/ 471820 w 1607118"/>
                <a:gd name="connsiteY12" fmla="*/ 0 h 1692293"/>
                <a:gd name="connsiteX13" fmla="*/ 282888 w 1607118"/>
                <a:gd name="connsiteY13" fmla="*/ 420461 h 1692293"/>
                <a:gd name="connsiteX14" fmla="*/ 581471 w 1607118"/>
                <a:gd name="connsiteY14" fmla="*/ 498092 h 1692293"/>
                <a:gd name="connsiteX0" fmla="*/ 581471 w 1607118"/>
                <a:gd name="connsiteY0" fmla="*/ 457354 h 1651555"/>
                <a:gd name="connsiteX1" fmla="*/ 1051266 w 1607118"/>
                <a:gd name="connsiteY1" fmla="*/ 258092 h 1651555"/>
                <a:gd name="connsiteX2" fmla="*/ 1495661 w 1607118"/>
                <a:gd name="connsiteY2" fmla="*/ 262373 h 1651555"/>
                <a:gd name="connsiteX3" fmla="*/ 1483343 w 1607118"/>
                <a:gd name="connsiteY3" fmla="*/ 551216 h 1651555"/>
                <a:gd name="connsiteX4" fmla="*/ 1088619 w 1607118"/>
                <a:gd name="connsiteY4" fmla="*/ 537293 h 1651555"/>
                <a:gd name="connsiteX5" fmla="*/ 707371 w 1607118"/>
                <a:gd name="connsiteY5" fmla="*/ 704329 h 1651555"/>
                <a:gd name="connsiteX6" fmla="*/ 931671 w 1607118"/>
                <a:gd name="connsiteY6" fmla="*/ 1056055 h 1651555"/>
                <a:gd name="connsiteX7" fmla="*/ 825555 w 1607118"/>
                <a:gd name="connsiteY7" fmla="*/ 1552543 h 1651555"/>
                <a:gd name="connsiteX8" fmla="*/ 564083 w 1607118"/>
                <a:gd name="connsiteY8" fmla="*/ 1485116 h 1651555"/>
                <a:gd name="connsiteX9" fmla="*/ 643499 w 1607118"/>
                <a:gd name="connsiteY9" fmla="*/ 1126893 h 1651555"/>
                <a:gd name="connsiteX10" fmla="*/ 471894 w 1607118"/>
                <a:gd name="connsiteY10" fmla="*/ 829666 h 1651555"/>
                <a:gd name="connsiteX11" fmla="*/ 0 w 1607118"/>
                <a:gd name="connsiteY11" fmla="*/ 698737 h 1651555"/>
                <a:gd name="connsiteX12" fmla="*/ 456418 w 1607118"/>
                <a:gd name="connsiteY12" fmla="*/ 0 h 1651555"/>
                <a:gd name="connsiteX13" fmla="*/ 282888 w 1607118"/>
                <a:gd name="connsiteY13" fmla="*/ 379723 h 1651555"/>
                <a:gd name="connsiteX14" fmla="*/ 581471 w 1607118"/>
                <a:gd name="connsiteY14" fmla="*/ 457354 h 1651555"/>
                <a:gd name="connsiteX0" fmla="*/ 581471 w 1607118"/>
                <a:gd name="connsiteY0" fmla="*/ 457354 h 1651555"/>
                <a:gd name="connsiteX1" fmla="*/ 1051266 w 1607118"/>
                <a:gd name="connsiteY1" fmla="*/ 258092 h 1651555"/>
                <a:gd name="connsiteX2" fmla="*/ 1495661 w 1607118"/>
                <a:gd name="connsiteY2" fmla="*/ 262373 h 1651555"/>
                <a:gd name="connsiteX3" fmla="*/ 1483343 w 1607118"/>
                <a:gd name="connsiteY3" fmla="*/ 551216 h 1651555"/>
                <a:gd name="connsiteX4" fmla="*/ 1088619 w 1607118"/>
                <a:gd name="connsiteY4" fmla="*/ 537293 h 1651555"/>
                <a:gd name="connsiteX5" fmla="*/ 707371 w 1607118"/>
                <a:gd name="connsiteY5" fmla="*/ 704329 h 1651555"/>
                <a:gd name="connsiteX6" fmla="*/ 931671 w 1607118"/>
                <a:gd name="connsiteY6" fmla="*/ 1056055 h 1651555"/>
                <a:gd name="connsiteX7" fmla="*/ 825555 w 1607118"/>
                <a:gd name="connsiteY7" fmla="*/ 1552543 h 1651555"/>
                <a:gd name="connsiteX8" fmla="*/ 564083 w 1607118"/>
                <a:gd name="connsiteY8" fmla="*/ 1485116 h 1651555"/>
                <a:gd name="connsiteX9" fmla="*/ 643499 w 1607118"/>
                <a:gd name="connsiteY9" fmla="*/ 1126893 h 1651555"/>
                <a:gd name="connsiteX10" fmla="*/ 471894 w 1607118"/>
                <a:gd name="connsiteY10" fmla="*/ 829666 h 1651555"/>
                <a:gd name="connsiteX11" fmla="*/ 0 w 1607118"/>
                <a:gd name="connsiteY11" fmla="*/ 698737 h 1651555"/>
                <a:gd name="connsiteX12" fmla="*/ 118570 w 1607118"/>
                <a:gd name="connsiteY12" fmla="*/ 524128 h 1651555"/>
                <a:gd name="connsiteX13" fmla="*/ 456418 w 1607118"/>
                <a:gd name="connsiteY13" fmla="*/ 0 h 1651555"/>
                <a:gd name="connsiteX14" fmla="*/ 282888 w 1607118"/>
                <a:gd name="connsiteY14" fmla="*/ 379723 h 1651555"/>
                <a:gd name="connsiteX15" fmla="*/ 581471 w 1607118"/>
                <a:gd name="connsiteY15" fmla="*/ 457354 h 1651555"/>
                <a:gd name="connsiteX0" fmla="*/ 581471 w 1607118"/>
                <a:gd name="connsiteY0" fmla="*/ 516199 h 1710400"/>
                <a:gd name="connsiteX1" fmla="*/ 1051266 w 1607118"/>
                <a:gd name="connsiteY1" fmla="*/ 316937 h 1710400"/>
                <a:gd name="connsiteX2" fmla="*/ 1495661 w 1607118"/>
                <a:gd name="connsiteY2" fmla="*/ 321218 h 1710400"/>
                <a:gd name="connsiteX3" fmla="*/ 1483343 w 1607118"/>
                <a:gd name="connsiteY3" fmla="*/ 610061 h 1710400"/>
                <a:gd name="connsiteX4" fmla="*/ 1088619 w 1607118"/>
                <a:gd name="connsiteY4" fmla="*/ 596138 h 1710400"/>
                <a:gd name="connsiteX5" fmla="*/ 707371 w 1607118"/>
                <a:gd name="connsiteY5" fmla="*/ 763174 h 1710400"/>
                <a:gd name="connsiteX6" fmla="*/ 931671 w 1607118"/>
                <a:gd name="connsiteY6" fmla="*/ 1114900 h 1710400"/>
                <a:gd name="connsiteX7" fmla="*/ 825555 w 1607118"/>
                <a:gd name="connsiteY7" fmla="*/ 1611388 h 1710400"/>
                <a:gd name="connsiteX8" fmla="*/ 564083 w 1607118"/>
                <a:gd name="connsiteY8" fmla="*/ 1543961 h 1710400"/>
                <a:gd name="connsiteX9" fmla="*/ 643499 w 1607118"/>
                <a:gd name="connsiteY9" fmla="*/ 1185738 h 1710400"/>
                <a:gd name="connsiteX10" fmla="*/ 471894 w 1607118"/>
                <a:gd name="connsiteY10" fmla="*/ 888511 h 1710400"/>
                <a:gd name="connsiteX11" fmla="*/ 0 w 1607118"/>
                <a:gd name="connsiteY11" fmla="*/ 757582 h 1710400"/>
                <a:gd name="connsiteX12" fmla="*/ 270291 w 1607118"/>
                <a:gd name="connsiteY12" fmla="*/ 0 h 1710400"/>
                <a:gd name="connsiteX13" fmla="*/ 456418 w 1607118"/>
                <a:gd name="connsiteY13" fmla="*/ 58845 h 1710400"/>
                <a:gd name="connsiteX14" fmla="*/ 282888 w 1607118"/>
                <a:gd name="connsiteY14" fmla="*/ 438568 h 1710400"/>
                <a:gd name="connsiteX15" fmla="*/ 581471 w 1607118"/>
                <a:gd name="connsiteY15" fmla="*/ 516199 h 1710400"/>
                <a:gd name="connsiteX0" fmla="*/ 581471 w 1607118"/>
                <a:gd name="connsiteY0" fmla="*/ 583007 h 1777208"/>
                <a:gd name="connsiteX1" fmla="*/ 1051266 w 1607118"/>
                <a:gd name="connsiteY1" fmla="*/ 383745 h 1777208"/>
                <a:gd name="connsiteX2" fmla="*/ 1495661 w 1607118"/>
                <a:gd name="connsiteY2" fmla="*/ 388026 h 1777208"/>
                <a:gd name="connsiteX3" fmla="*/ 1483343 w 1607118"/>
                <a:gd name="connsiteY3" fmla="*/ 676869 h 1777208"/>
                <a:gd name="connsiteX4" fmla="*/ 1088619 w 1607118"/>
                <a:gd name="connsiteY4" fmla="*/ 662946 h 1777208"/>
                <a:gd name="connsiteX5" fmla="*/ 707371 w 1607118"/>
                <a:gd name="connsiteY5" fmla="*/ 829982 h 1777208"/>
                <a:gd name="connsiteX6" fmla="*/ 931671 w 1607118"/>
                <a:gd name="connsiteY6" fmla="*/ 1181708 h 1777208"/>
                <a:gd name="connsiteX7" fmla="*/ 825555 w 1607118"/>
                <a:gd name="connsiteY7" fmla="*/ 1678196 h 1777208"/>
                <a:gd name="connsiteX8" fmla="*/ 564083 w 1607118"/>
                <a:gd name="connsiteY8" fmla="*/ 1610769 h 1777208"/>
                <a:gd name="connsiteX9" fmla="*/ 643499 w 1607118"/>
                <a:gd name="connsiteY9" fmla="*/ 1252546 h 1777208"/>
                <a:gd name="connsiteX10" fmla="*/ 471894 w 1607118"/>
                <a:gd name="connsiteY10" fmla="*/ 955319 h 1777208"/>
                <a:gd name="connsiteX11" fmla="*/ 0 w 1607118"/>
                <a:gd name="connsiteY11" fmla="*/ 824390 h 1777208"/>
                <a:gd name="connsiteX12" fmla="*/ 270291 w 1607118"/>
                <a:gd name="connsiteY12" fmla="*/ 66808 h 1777208"/>
                <a:gd name="connsiteX13" fmla="*/ 456418 w 1607118"/>
                <a:gd name="connsiteY13" fmla="*/ 125653 h 1777208"/>
                <a:gd name="connsiteX14" fmla="*/ 282888 w 1607118"/>
                <a:gd name="connsiteY14" fmla="*/ 505376 h 1777208"/>
                <a:gd name="connsiteX15" fmla="*/ 581471 w 1607118"/>
                <a:gd name="connsiteY15" fmla="*/ 583007 h 1777208"/>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270291 w 1607118"/>
                <a:gd name="connsiteY12" fmla="*/ 97125 h 1807525"/>
                <a:gd name="connsiteX13" fmla="*/ 456418 w 1607118"/>
                <a:gd name="connsiteY13" fmla="*/ 155970 h 1807525"/>
                <a:gd name="connsiteX14" fmla="*/ 282888 w 1607118"/>
                <a:gd name="connsiteY14" fmla="*/ 535693 h 1807525"/>
                <a:gd name="connsiteX15" fmla="*/ 581471 w 1607118"/>
                <a:gd name="connsiteY15" fmla="*/ 613324 h 1807525"/>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270291 w 1607118"/>
                <a:gd name="connsiteY12" fmla="*/ 97125 h 1807525"/>
                <a:gd name="connsiteX13" fmla="*/ 456418 w 1607118"/>
                <a:gd name="connsiteY13" fmla="*/ 155970 h 1807525"/>
                <a:gd name="connsiteX14" fmla="*/ 306060 w 1607118"/>
                <a:gd name="connsiteY14" fmla="*/ 532930 h 1807525"/>
                <a:gd name="connsiteX15" fmla="*/ 581471 w 1607118"/>
                <a:gd name="connsiteY15" fmla="*/ 613324 h 1807525"/>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152080 w 1607118"/>
                <a:gd name="connsiteY12" fmla="*/ 437832 h 1807525"/>
                <a:gd name="connsiteX13" fmla="*/ 270291 w 1607118"/>
                <a:gd name="connsiteY13" fmla="*/ 97125 h 1807525"/>
                <a:gd name="connsiteX14" fmla="*/ 456418 w 1607118"/>
                <a:gd name="connsiteY14" fmla="*/ 155970 h 1807525"/>
                <a:gd name="connsiteX15" fmla="*/ 306060 w 1607118"/>
                <a:gd name="connsiteY15" fmla="*/ 532930 h 1807525"/>
                <a:gd name="connsiteX16" fmla="*/ 581471 w 1607118"/>
                <a:gd name="connsiteY16" fmla="*/ 613324 h 1807525"/>
                <a:gd name="connsiteX0" fmla="*/ 674700 w 1700347"/>
                <a:gd name="connsiteY0" fmla="*/ 613324 h 1807525"/>
                <a:gd name="connsiteX1" fmla="*/ 1144495 w 1700347"/>
                <a:gd name="connsiteY1" fmla="*/ 414062 h 1807525"/>
                <a:gd name="connsiteX2" fmla="*/ 1588890 w 1700347"/>
                <a:gd name="connsiteY2" fmla="*/ 418343 h 1807525"/>
                <a:gd name="connsiteX3" fmla="*/ 1576572 w 1700347"/>
                <a:gd name="connsiteY3" fmla="*/ 707186 h 1807525"/>
                <a:gd name="connsiteX4" fmla="*/ 1181848 w 1700347"/>
                <a:gd name="connsiteY4" fmla="*/ 693263 h 1807525"/>
                <a:gd name="connsiteX5" fmla="*/ 800600 w 1700347"/>
                <a:gd name="connsiteY5" fmla="*/ 860299 h 1807525"/>
                <a:gd name="connsiteX6" fmla="*/ 1024900 w 1700347"/>
                <a:gd name="connsiteY6" fmla="*/ 1212025 h 1807525"/>
                <a:gd name="connsiteX7" fmla="*/ 918784 w 1700347"/>
                <a:gd name="connsiteY7" fmla="*/ 1708513 h 1807525"/>
                <a:gd name="connsiteX8" fmla="*/ 657312 w 1700347"/>
                <a:gd name="connsiteY8" fmla="*/ 1641086 h 1807525"/>
                <a:gd name="connsiteX9" fmla="*/ 736728 w 1700347"/>
                <a:gd name="connsiteY9" fmla="*/ 1282863 h 1807525"/>
                <a:gd name="connsiteX10" fmla="*/ 565123 w 1700347"/>
                <a:gd name="connsiteY10" fmla="*/ 985636 h 1807525"/>
                <a:gd name="connsiteX11" fmla="*/ 93229 w 1700347"/>
                <a:gd name="connsiteY11" fmla="*/ 854707 h 1807525"/>
                <a:gd name="connsiteX12" fmla="*/ 0 w 1700347"/>
                <a:gd name="connsiteY12" fmla="*/ 147776 h 1807525"/>
                <a:gd name="connsiteX13" fmla="*/ 363520 w 1700347"/>
                <a:gd name="connsiteY13" fmla="*/ 97125 h 1807525"/>
                <a:gd name="connsiteX14" fmla="*/ 549647 w 1700347"/>
                <a:gd name="connsiteY14" fmla="*/ 155970 h 1807525"/>
                <a:gd name="connsiteX15" fmla="*/ 399289 w 1700347"/>
                <a:gd name="connsiteY15" fmla="*/ 532930 h 1807525"/>
                <a:gd name="connsiteX16" fmla="*/ 674700 w 1700347"/>
                <a:gd name="connsiteY16" fmla="*/ 613324 h 1807525"/>
                <a:gd name="connsiteX0" fmla="*/ 581471 w 1607118"/>
                <a:gd name="connsiteY0" fmla="*/ 613324 h 1807525"/>
                <a:gd name="connsiteX1" fmla="*/ 1051266 w 1607118"/>
                <a:gd name="connsiteY1" fmla="*/ 414062 h 1807525"/>
                <a:gd name="connsiteX2" fmla="*/ 1495661 w 1607118"/>
                <a:gd name="connsiteY2" fmla="*/ 418343 h 1807525"/>
                <a:gd name="connsiteX3" fmla="*/ 1483343 w 1607118"/>
                <a:gd name="connsiteY3" fmla="*/ 707186 h 1807525"/>
                <a:gd name="connsiteX4" fmla="*/ 1088619 w 1607118"/>
                <a:gd name="connsiteY4" fmla="*/ 693263 h 1807525"/>
                <a:gd name="connsiteX5" fmla="*/ 707371 w 1607118"/>
                <a:gd name="connsiteY5" fmla="*/ 860299 h 1807525"/>
                <a:gd name="connsiteX6" fmla="*/ 931671 w 1607118"/>
                <a:gd name="connsiteY6" fmla="*/ 1212025 h 1807525"/>
                <a:gd name="connsiteX7" fmla="*/ 825555 w 1607118"/>
                <a:gd name="connsiteY7" fmla="*/ 1708513 h 1807525"/>
                <a:gd name="connsiteX8" fmla="*/ 564083 w 1607118"/>
                <a:gd name="connsiteY8" fmla="*/ 1641086 h 1807525"/>
                <a:gd name="connsiteX9" fmla="*/ 643499 w 1607118"/>
                <a:gd name="connsiteY9" fmla="*/ 1282863 h 1807525"/>
                <a:gd name="connsiteX10" fmla="*/ 471894 w 1607118"/>
                <a:gd name="connsiteY10" fmla="*/ 985636 h 1807525"/>
                <a:gd name="connsiteX11" fmla="*/ 0 w 1607118"/>
                <a:gd name="connsiteY11" fmla="*/ 854707 h 1807525"/>
                <a:gd name="connsiteX12" fmla="*/ 184608 w 1607118"/>
                <a:gd name="connsiteY12" fmla="*/ 316439 h 1807525"/>
                <a:gd name="connsiteX13" fmla="*/ 270291 w 1607118"/>
                <a:gd name="connsiteY13" fmla="*/ 97125 h 1807525"/>
                <a:gd name="connsiteX14" fmla="*/ 456418 w 1607118"/>
                <a:gd name="connsiteY14" fmla="*/ 155970 h 1807525"/>
                <a:gd name="connsiteX15" fmla="*/ 306060 w 1607118"/>
                <a:gd name="connsiteY15" fmla="*/ 532930 h 1807525"/>
                <a:gd name="connsiteX16" fmla="*/ 581471 w 1607118"/>
                <a:gd name="connsiteY16" fmla="*/ 613324 h 1807525"/>
                <a:gd name="connsiteX0" fmla="*/ 581471 w 1607118"/>
                <a:gd name="connsiteY0" fmla="*/ 619022 h 1813223"/>
                <a:gd name="connsiteX1" fmla="*/ 1051266 w 1607118"/>
                <a:gd name="connsiteY1" fmla="*/ 419760 h 1813223"/>
                <a:gd name="connsiteX2" fmla="*/ 1495661 w 1607118"/>
                <a:gd name="connsiteY2" fmla="*/ 424041 h 1813223"/>
                <a:gd name="connsiteX3" fmla="*/ 1483343 w 1607118"/>
                <a:gd name="connsiteY3" fmla="*/ 712884 h 1813223"/>
                <a:gd name="connsiteX4" fmla="*/ 1088619 w 1607118"/>
                <a:gd name="connsiteY4" fmla="*/ 698961 h 1813223"/>
                <a:gd name="connsiteX5" fmla="*/ 707371 w 1607118"/>
                <a:gd name="connsiteY5" fmla="*/ 865997 h 1813223"/>
                <a:gd name="connsiteX6" fmla="*/ 931671 w 1607118"/>
                <a:gd name="connsiteY6" fmla="*/ 1217723 h 1813223"/>
                <a:gd name="connsiteX7" fmla="*/ 825555 w 1607118"/>
                <a:gd name="connsiteY7" fmla="*/ 1714211 h 1813223"/>
                <a:gd name="connsiteX8" fmla="*/ 564083 w 1607118"/>
                <a:gd name="connsiteY8" fmla="*/ 1646784 h 1813223"/>
                <a:gd name="connsiteX9" fmla="*/ 643499 w 1607118"/>
                <a:gd name="connsiteY9" fmla="*/ 1288561 h 1813223"/>
                <a:gd name="connsiteX10" fmla="*/ 471894 w 1607118"/>
                <a:gd name="connsiteY10" fmla="*/ 991334 h 1813223"/>
                <a:gd name="connsiteX11" fmla="*/ 0 w 1607118"/>
                <a:gd name="connsiteY11" fmla="*/ 860405 h 1813223"/>
                <a:gd name="connsiteX12" fmla="*/ 184608 w 1607118"/>
                <a:gd name="connsiteY12" fmla="*/ 322137 h 1813223"/>
                <a:gd name="connsiteX13" fmla="*/ 270291 w 1607118"/>
                <a:gd name="connsiteY13" fmla="*/ 102823 h 1813223"/>
                <a:gd name="connsiteX14" fmla="*/ 456418 w 1607118"/>
                <a:gd name="connsiteY14" fmla="*/ 161668 h 1813223"/>
                <a:gd name="connsiteX15" fmla="*/ 306060 w 1607118"/>
                <a:gd name="connsiteY15" fmla="*/ 538628 h 1813223"/>
                <a:gd name="connsiteX16" fmla="*/ 581471 w 1607118"/>
                <a:gd name="connsiteY16" fmla="*/ 619022 h 1813223"/>
                <a:gd name="connsiteX0" fmla="*/ 581471 w 1607118"/>
                <a:gd name="connsiteY0" fmla="*/ 619022 h 1813223"/>
                <a:gd name="connsiteX1" fmla="*/ 1051266 w 1607118"/>
                <a:gd name="connsiteY1" fmla="*/ 419760 h 1813223"/>
                <a:gd name="connsiteX2" fmla="*/ 1495661 w 1607118"/>
                <a:gd name="connsiteY2" fmla="*/ 424041 h 1813223"/>
                <a:gd name="connsiteX3" fmla="*/ 1483343 w 1607118"/>
                <a:gd name="connsiteY3" fmla="*/ 712884 h 1813223"/>
                <a:gd name="connsiteX4" fmla="*/ 1088619 w 1607118"/>
                <a:gd name="connsiteY4" fmla="*/ 698961 h 1813223"/>
                <a:gd name="connsiteX5" fmla="*/ 707371 w 1607118"/>
                <a:gd name="connsiteY5" fmla="*/ 865997 h 1813223"/>
                <a:gd name="connsiteX6" fmla="*/ 931671 w 1607118"/>
                <a:gd name="connsiteY6" fmla="*/ 1217723 h 1813223"/>
                <a:gd name="connsiteX7" fmla="*/ 825555 w 1607118"/>
                <a:gd name="connsiteY7" fmla="*/ 1714211 h 1813223"/>
                <a:gd name="connsiteX8" fmla="*/ 564083 w 1607118"/>
                <a:gd name="connsiteY8" fmla="*/ 1646784 h 1813223"/>
                <a:gd name="connsiteX9" fmla="*/ 643499 w 1607118"/>
                <a:gd name="connsiteY9" fmla="*/ 1288561 h 1813223"/>
                <a:gd name="connsiteX10" fmla="*/ 471894 w 1607118"/>
                <a:gd name="connsiteY10" fmla="*/ 991334 h 1813223"/>
                <a:gd name="connsiteX11" fmla="*/ 0 w 1607118"/>
                <a:gd name="connsiteY11" fmla="*/ 860405 h 1813223"/>
                <a:gd name="connsiteX12" fmla="*/ 84862 w 1607118"/>
                <a:gd name="connsiteY12" fmla="*/ 627412 h 1813223"/>
                <a:gd name="connsiteX13" fmla="*/ 184608 w 1607118"/>
                <a:gd name="connsiteY13" fmla="*/ 322137 h 1813223"/>
                <a:gd name="connsiteX14" fmla="*/ 270291 w 1607118"/>
                <a:gd name="connsiteY14" fmla="*/ 102823 h 1813223"/>
                <a:gd name="connsiteX15" fmla="*/ 456418 w 1607118"/>
                <a:gd name="connsiteY15" fmla="*/ 161668 h 1813223"/>
                <a:gd name="connsiteX16" fmla="*/ 306060 w 1607118"/>
                <a:gd name="connsiteY16" fmla="*/ 538628 h 1813223"/>
                <a:gd name="connsiteX17" fmla="*/ 581471 w 1607118"/>
                <a:gd name="connsiteY17"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0 w 1700150"/>
                <a:gd name="connsiteY12" fmla="*/ 454122 h 1813223"/>
                <a:gd name="connsiteX13" fmla="*/ 277640 w 1700150"/>
                <a:gd name="connsiteY13" fmla="*/ 322137 h 1813223"/>
                <a:gd name="connsiteX14" fmla="*/ 363323 w 1700150"/>
                <a:gd name="connsiteY14" fmla="*/ 102823 h 1813223"/>
                <a:gd name="connsiteX15" fmla="*/ 549450 w 1700150"/>
                <a:gd name="connsiteY15" fmla="*/ 161668 h 1813223"/>
                <a:gd name="connsiteX16" fmla="*/ 399092 w 1700150"/>
                <a:gd name="connsiteY16" fmla="*/ 538628 h 1813223"/>
                <a:gd name="connsiteX17" fmla="*/ 674503 w 1700150"/>
                <a:gd name="connsiteY17"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62768 w 1700150"/>
                <a:gd name="connsiteY12" fmla="*/ 722187 h 1813223"/>
                <a:gd name="connsiteX13" fmla="*/ 0 w 1700150"/>
                <a:gd name="connsiteY13" fmla="*/ 454122 h 1813223"/>
                <a:gd name="connsiteX14" fmla="*/ 277640 w 1700150"/>
                <a:gd name="connsiteY14" fmla="*/ 322137 h 1813223"/>
                <a:gd name="connsiteX15" fmla="*/ 363323 w 1700150"/>
                <a:gd name="connsiteY15" fmla="*/ 102823 h 1813223"/>
                <a:gd name="connsiteX16" fmla="*/ 549450 w 1700150"/>
                <a:gd name="connsiteY16" fmla="*/ 161668 h 1813223"/>
                <a:gd name="connsiteX17" fmla="*/ 399092 w 1700150"/>
                <a:gd name="connsiteY17" fmla="*/ 538628 h 1813223"/>
                <a:gd name="connsiteX18" fmla="*/ 674503 w 1700150"/>
                <a:gd name="connsiteY18"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110736 w 1700150"/>
                <a:gd name="connsiteY12" fmla="*/ 995258 h 1813223"/>
                <a:gd name="connsiteX13" fmla="*/ 0 w 1700150"/>
                <a:gd name="connsiteY13" fmla="*/ 454122 h 1813223"/>
                <a:gd name="connsiteX14" fmla="*/ 277640 w 1700150"/>
                <a:gd name="connsiteY14" fmla="*/ 322137 h 1813223"/>
                <a:gd name="connsiteX15" fmla="*/ 363323 w 1700150"/>
                <a:gd name="connsiteY15" fmla="*/ 102823 h 1813223"/>
                <a:gd name="connsiteX16" fmla="*/ 549450 w 1700150"/>
                <a:gd name="connsiteY16" fmla="*/ 161668 h 1813223"/>
                <a:gd name="connsiteX17" fmla="*/ 399092 w 1700150"/>
                <a:gd name="connsiteY17" fmla="*/ 538628 h 1813223"/>
                <a:gd name="connsiteX18" fmla="*/ 674503 w 1700150"/>
                <a:gd name="connsiteY18" fmla="*/ 619022 h 1813223"/>
                <a:gd name="connsiteX0" fmla="*/ 674503 w 1700150"/>
                <a:gd name="connsiteY0" fmla="*/ 619022 h 1813223"/>
                <a:gd name="connsiteX1" fmla="*/ 1144298 w 1700150"/>
                <a:gd name="connsiteY1" fmla="*/ 419760 h 1813223"/>
                <a:gd name="connsiteX2" fmla="*/ 1588693 w 1700150"/>
                <a:gd name="connsiteY2" fmla="*/ 424041 h 1813223"/>
                <a:gd name="connsiteX3" fmla="*/ 1576375 w 1700150"/>
                <a:gd name="connsiteY3" fmla="*/ 712884 h 1813223"/>
                <a:gd name="connsiteX4" fmla="*/ 1181651 w 1700150"/>
                <a:gd name="connsiteY4" fmla="*/ 698961 h 1813223"/>
                <a:gd name="connsiteX5" fmla="*/ 800403 w 1700150"/>
                <a:gd name="connsiteY5" fmla="*/ 865997 h 1813223"/>
                <a:gd name="connsiteX6" fmla="*/ 1024703 w 1700150"/>
                <a:gd name="connsiteY6" fmla="*/ 1217723 h 1813223"/>
                <a:gd name="connsiteX7" fmla="*/ 918587 w 1700150"/>
                <a:gd name="connsiteY7" fmla="*/ 1714211 h 1813223"/>
                <a:gd name="connsiteX8" fmla="*/ 657115 w 1700150"/>
                <a:gd name="connsiteY8" fmla="*/ 1646784 h 1813223"/>
                <a:gd name="connsiteX9" fmla="*/ 736531 w 1700150"/>
                <a:gd name="connsiteY9" fmla="*/ 1288561 h 1813223"/>
                <a:gd name="connsiteX10" fmla="*/ 564926 w 1700150"/>
                <a:gd name="connsiteY10" fmla="*/ 991334 h 1813223"/>
                <a:gd name="connsiteX11" fmla="*/ 93032 w 1700150"/>
                <a:gd name="connsiteY11" fmla="*/ 860405 h 1813223"/>
                <a:gd name="connsiteX12" fmla="*/ 110736 w 1700150"/>
                <a:gd name="connsiteY12" fmla="*/ 995258 h 1813223"/>
                <a:gd name="connsiteX13" fmla="*/ 56038 w 1700150"/>
                <a:gd name="connsiteY13" fmla="*/ 747303 h 1813223"/>
                <a:gd name="connsiteX14" fmla="*/ 0 w 1700150"/>
                <a:gd name="connsiteY14" fmla="*/ 454122 h 1813223"/>
                <a:gd name="connsiteX15" fmla="*/ 277640 w 1700150"/>
                <a:gd name="connsiteY15" fmla="*/ 322137 h 1813223"/>
                <a:gd name="connsiteX16" fmla="*/ 363323 w 1700150"/>
                <a:gd name="connsiteY16" fmla="*/ 102823 h 1813223"/>
                <a:gd name="connsiteX17" fmla="*/ 549450 w 1700150"/>
                <a:gd name="connsiteY17" fmla="*/ 161668 h 1813223"/>
                <a:gd name="connsiteX18" fmla="*/ 399092 w 1700150"/>
                <a:gd name="connsiteY18" fmla="*/ 538628 h 1813223"/>
                <a:gd name="connsiteX19" fmla="*/ 674503 w 1700150"/>
                <a:gd name="connsiteY19" fmla="*/ 619022 h 1813223"/>
                <a:gd name="connsiteX0" fmla="*/ 750495 w 1776142"/>
                <a:gd name="connsiteY0" fmla="*/ 619022 h 1813223"/>
                <a:gd name="connsiteX1" fmla="*/ 1220290 w 1776142"/>
                <a:gd name="connsiteY1" fmla="*/ 419760 h 1813223"/>
                <a:gd name="connsiteX2" fmla="*/ 1664685 w 1776142"/>
                <a:gd name="connsiteY2" fmla="*/ 424041 h 1813223"/>
                <a:gd name="connsiteX3" fmla="*/ 1652367 w 1776142"/>
                <a:gd name="connsiteY3" fmla="*/ 712884 h 1813223"/>
                <a:gd name="connsiteX4" fmla="*/ 1257643 w 1776142"/>
                <a:gd name="connsiteY4" fmla="*/ 698961 h 1813223"/>
                <a:gd name="connsiteX5" fmla="*/ 876395 w 1776142"/>
                <a:gd name="connsiteY5" fmla="*/ 865997 h 1813223"/>
                <a:gd name="connsiteX6" fmla="*/ 1100695 w 1776142"/>
                <a:gd name="connsiteY6" fmla="*/ 1217723 h 1813223"/>
                <a:gd name="connsiteX7" fmla="*/ 994579 w 1776142"/>
                <a:gd name="connsiteY7" fmla="*/ 1714211 h 1813223"/>
                <a:gd name="connsiteX8" fmla="*/ 733107 w 1776142"/>
                <a:gd name="connsiteY8" fmla="*/ 1646784 h 1813223"/>
                <a:gd name="connsiteX9" fmla="*/ 812523 w 1776142"/>
                <a:gd name="connsiteY9" fmla="*/ 1288561 h 1813223"/>
                <a:gd name="connsiteX10" fmla="*/ 640918 w 1776142"/>
                <a:gd name="connsiteY10" fmla="*/ 991334 h 1813223"/>
                <a:gd name="connsiteX11" fmla="*/ 169024 w 1776142"/>
                <a:gd name="connsiteY11" fmla="*/ 860405 h 1813223"/>
                <a:gd name="connsiteX12" fmla="*/ 186728 w 1776142"/>
                <a:gd name="connsiteY12" fmla="*/ 995258 h 1813223"/>
                <a:gd name="connsiteX13" fmla="*/ 0 w 1776142"/>
                <a:gd name="connsiteY13" fmla="*/ 972145 h 1813223"/>
                <a:gd name="connsiteX14" fmla="*/ 75992 w 1776142"/>
                <a:gd name="connsiteY14" fmla="*/ 454122 h 1813223"/>
                <a:gd name="connsiteX15" fmla="*/ 353632 w 1776142"/>
                <a:gd name="connsiteY15" fmla="*/ 322137 h 1813223"/>
                <a:gd name="connsiteX16" fmla="*/ 439315 w 1776142"/>
                <a:gd name="connsiteY16" fmla="*/ 102823 h 1813223"/>
                <a:gd name="connsiteX17" fmla="*/ 625442 w 1776142"/>
                <a:gd name="connsiteY17" fmla="*/ 161668 h 1813223"/>
                <a:gd name="connsiteX18" fmla="*/ 475084 w 1776142"/>
                <a:gd name="connsiteY18" fmla="*/ 538628 h 1813223"/>
                <a:gd name="connsiteX19" fmla="*/ 750495 w 1776142"/>
                <a:gd name="connsiteY19" fmla="*/ 619022 h 1813223"/>
                <a:gd name="connsiteX0" fmla="*/ 770728 w 1796375"/>
                <a:gd name="connsiteY0" fmla="*/ 619022 h 1813223"/>
                <a:gd name="connsiteX1" fmla="*/ 1240523 w 1796375"/>
                <a:gd name="connsiteY1" fmla="*/ 419760 h 1813223"/>
                <a:gd name="connsiteX2" fmla="*/ 1684918 w 1796375"/>
                <a:gd name="connsiteY2" fmla="*/ 424041 h 1813223"/>
                <a:gd name="connsiteX3" fmla="*/ 1672600 w 1796375"/>
                <a:gd name="connsiteY3" fmla="*/ 712884 h 1813223"/>
                <a:gd name="connsiteX4" fmla="*/ 1277876 w 1796375"/>
                <a:gd name="connsiteY4" fmla="*/ 698961 h 1813223"/>
                <a:gd name="connsiteX5" fmla="*/ 896628 w 1796375"/>
                <a:gd name="connsiteY5" fmla="*/ 865997 h 1813223"/>
                <a:gd name="connsiteX6" fmla="*/ 1120928 w 1796375"/>
                <a:gd name="connsiteY6" fmla="*/ 1217723 h 1813223"/>
                <a:gd name="connsiteX7" fmla="*/ 1014812 w 1796375"/>
                <a:gd name="connsiteY7" fmla="*/ 1714211 h 1813223"/>
                <a:gd name="connsiteX8" fmla="*/ 753340 w 1796375"/>
                <a:gd name="connsiteY8" fmla="*/ 1646784 h 1813223"/>
                <a:gd name="connsiteX9" fmla="*/ 832756 w 1796375"/>
                <a:gd name="connsiteY9" fmla="*/ 1288561 h 1813223"/>
                <a:gd name="connsiteX10" fmla="*/ 661151 w 1796375"/>
                <a:gd name="connsiteY10" fmla="*/ 991334 h 1813223"/>
                <a:gd name="connsiteX11" fmla="*/ 189257 w 1796375"/>
                <a:gd name="connsiteY11" fmla="*/ 860405 h 1813223"/>
                <a:gd name="connsiteX12" fmla="*/ 206961 w 1796375"/>
                <a:gd name="connsiteY12" fmla="*/ 995258 h 1813223"/>
                <a:gd name="connsiteX13" fmla="*/ 20233 w 1796375"/>
                <a:gd name="connsiteY13" fmla="*/ 972145 h 1813223"/>
                <a:gd name="connsiteX14" fmla="*/ 96225 w 1796375"/>
                <a:gd name="connsiteY14" fmla="*/ 454122 h 1813223"/>
                <a:gd name="connsiteX15" fmla="*/ 373865 w 1796375"/>
                <a:gd name="connsiteY15" fmla="*/ 322137 h 1813223"/>
                <a:gd name="connsiteX16" fmla="*/ 459548 w 1796375"/>
                <a:gd name="connsiteY16" fmla="*/ 102823 h 1813223"/>
                <a:gd name="connsiteX17" fmla="*/ 645675 w 1796375"/>
                <a:gd name="connsiteY17" fmla="*/ 161668 h 1813223"/>
                <a:gd name="connsiteX18" fmla="*/ 495317 w 1796375"/>
                <a:gd name="connsiteY18" fmla="*/ 538628 h 1813223"/>
                <a:gd name="connsiteX19" fmla="*/ 770728 w 1796375"/>
                <a:gd name="connsiteY19"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7342 w 1823484"/>
                <a:gd name="connsiteY13" fmla="*/ 972145 h 1813223"/>
                <a:gd name="connsiteX14" fmla="*/ 123334 w 1823484"/>
                <a:gd name="connsiteY14" fmla="*/ 454122 h 1813223"/>
                <a:gd name="connsiteX15" fmla="*/ 400974 w 1823484"/>
                <a:gd name="connsiteY15" fmla="*/ 322137 h 1813223"/>
                <a:gd name="connsiteX16" fmla="*/ 486657 w 1823484"/>
                <a:gd name="connsiteY16" fmla="*/ 102823 h 1813223"/>
                <a:gd name="connsiteX17" fmla="*/ 672784 w 1823484"/>
                <a:gd name="connsiteY17" fmla="*/ 161668 h 1813223"/>
                <a:gd name="connsiteX18" fmla="*/ 522426 w 1823484"/>
                <a:gd name="connsiteY18" fmla="*/ 538628 h 1813223"/>
                <a:gd name="connsiteX19" fmla="*/ 797837 w 1823484"/>
                <a:gd name="connsiteY19"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134427 w 1823484"/>
                <a:gd name="connsiteY13" fmla="*/ 982020 h 1813223"/>
                <a:gd name="connsiteX14" fmla="*/ 47342 w 1823484"/>
                <a:gd name="connsiteY14" fmla="*/ 972145 h 1813223"/>
                <a:gd name="connsiteX15" fmla="*/ 123334 w 1823484"/>
                <a:gd name="connsiteY15" fmla="*/ 454122 h 1813223"/>
                <a:gd name="connsiteX16" fmla="*/ 400974 w 1823484"/>
                <a:gd name="connsiteY16" fmla="*/ 322137 h 1813223"/>
                <a:gd name="connsiteX17" fmla="*/ 486657 w 1823484"/>
                <a:gd name="connsiteY17" fmla="*/ 102823 h 1813223"/>
                <a:gd name="connsiteX18" fmla="*/ 672784 w 1823484"/>
                <a:gd name="connsiteY18" fmla="*/ 161668 h 1813223"/>
                <a:gd name="connsiteX19" fmla="*/ 522426 w 1823484"/>
                <a:gd name="connsiteY19" fmla="*/ 538628 h 1813223"/>
                <a:gd name="connsiteX20" fmla="*/ 797837 w 1823484"/>
                <a:gd name="connsiteY20"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47342 w 1823484"/>
                <a:gd name="connsiteY14" fmla="*/ 972145 h 1813223"/>
                <a:gd name="connsiteX15" fmla="*/ 123334 w 1823484"/>
                <a:gd name="connsiteY15" fmla="*/ 454122 h 1813223"/>
                <a:gd name="connsiteX16" fmla="*/ 400974 w 1823484"/>
                <a:gd name="connsiteY16" fmla="*/ 322137 h 1813223"/>
                <a:gd name="connsiteX17" fmla="*/ 486657 w 1823484"/>
                <a:gd name="connsiteY17" fmla="*/ 102823 h 1813223"/>
                <a:gd name="connsiteX18" fmla="*/ 672784 w 1823484"/>
                <a:gd name="connsiteY18" fmla="*/ 161668 h 1813223"/>
                <a:gd name="connsiteX19" fmla="*/ 522426 w 1823484"/>
                <a:gd name="connsiteY19" fmla="*/ 538628 h 1813223"/>
                <a:gd name="connsiteX20" fmla="*/ 797837 w 1823484"/>
                <a:gd name="connsiteY20"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226738 w 1823484"/>
                <a:gd name="connsiteY14" fmla="*/ 1056106 h 1813223"/>
                <a:gd name="connsiteX15" fmla="*/ 47342 w 1823484"/>
                <a:gd name="connsiteY15" fmla="*/ 972145 h 1813223"/>
                <a:gd name="connsiteX16" fmla="*/ 123334 w 1823484"/>
                <a:gd name="connsiteY16" fmla="*/ 454122 h 1813223"/>
                <a:gd name="connsiteX17" fmla="*/ 400974 w 1823484"/>
                <a:gd name="connsiteY17" fmla="*/ 322137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226738 w 1823484"/>
                <a:gd name="connsiteY14" fmla="*/ 1056106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119116 w 1823484"/>
                <a:gd name="connsiteY14" fmla="*/ 1135740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119116 w 1823484"/>
                <a:gd name="connsiteY14" fmla="*/ 1135740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797837 w 1823484"/>
                <a:gd name="connsiteY0" fmla="*/ 619022 h 1813223"/>
                <a:gd name="connsiteX1" fmla="*/ 1267632 w 1823484"/>
                <a:gd name="connsiteY1" fmla="*/ 419760 h 1813223"/>
                <a:gd name="connsiteX2" fmla="*/ 1712027 w 1823484"/>
                <a:gd name="connsiteY2" fmla="*/ 424041 h 1813223"/>
                <a:gd name="connsiteX3" fmla="*/ 1699709 w 1823484"/>
                <a:gd name="connsiteY3" fmla="*/ 712884 h 1813223"/>
                <a:gd name="connsiteX4" fmla="*/ 1304985 w 1823484"/>
                <a:gd name="connsiteY4" fmla="*/ 698961 h 1813223"/>
                <a:gd name="connsiteX5" fmla="*/ 923737 w 1823484"/>
                <a:gd name="connsiteY5" fmla="*/ 865997 h 1813223"/>
                <a:gd name="connsiteX6" fmla="*/ 1148037 w 1823484"/>
                <a:gd name="connsiteY6" fmla="*/ 1217723 h 1813223"/>
                <a:gd name="connsiteX7" fmla="*/ 1041921 w 1823484"/>
                <a:gd name="connsiteY7" fmla="*/ 1714211 h 1813223"/>
                <a:gd name="connsiteX8" fmla="*/ 780449 w 1823484"/>
                <a:gd name="connsiteY8" fmla="*/ 1646784 h 1813223"/>
                <a:gd name="connsiteX9" fmla="*/ 859865 w 1823484"/>
                <a:gd name="connsiteY9" fmla="*/ 1288561 h 1813223"/>
                <a:gd name="connsiteX10" fmla="*/ 688260 w 1823484"/>
                <a:gd name="connsiteY10" fmla="*/ 991334 h 1813223"/>
                <a:gd name="connsiteX11" fmla="*/ 216366 w 1823484"/>
                <a:gd name="connsiteY11" fmla="*/ 860405 h 1813223"/>
                <a:gd name="connsiteX12" fmla="*/ 234070 w 1823484"/>
                <a:gd name="connsiteY12" fmla="*/ 995258 h 1813223"/>
                <a:gd name="connsiteX13" fmla="*/ 491798 w 1823484"/>
                <a:gd name="connsiteY13" fmla="*/ 1171994 h 1813223"/>
                <a:gd name="connsiteX14" fmla="*/ 119116 w 1823484"/>
                <a:gd name="connsiteY14" fmla="*/ 1135740 h 1813223"/>
                <a:gd name="connsiteX15" fmla="*/ 47342 w 1823484"/>
                <a:gd name="connsiteY15" fmla="*/ 972145 h 1813223"/>
                <a:gd name="connsiteX16" fmla="*/ 123334 w 1823484"/>
                <a:gd name="connsiteY16" fmla="*/ 454122 h 1813223"/>
                <a:gd name="connsiteX17" fmla="*/ 394195 w 1823484"/>
                <a:gd name="connsiteY17" fmla="*/ 347438 h 1813223"/>
                <a:gd name="connsiteX18" fmla="*/ 486657 w 1823484"/>
                <a:gd name="connsiteY18" fmla="*/ 102823 h 1813223"/>
                <a:gd name="connsiteX19" fmla="*/ 672784 w 1823484"/>
                <a:gd name="connsiteY19" fmla="*/ 161668 h 1813223"/>
                <a:gd name="connsiteX20" fmla="*/ 522426 w 1823484"/>
                <a:gd name="connsiteY20" fmla="*/ 538628 h 1813223"/>
                <a:gd name="connsiteX21" fmla="*/ 797837 w 1823484"/>
                <a:gd name="connsiteY21" fmla="*/ 619022 h 1813223"/>
                <a:gd name="connsiteX0" fmla="*/ 801726 w 1827373"/>
                <a:gd name="connsiteY0" fmla="*/ 619022 h 1813223"/>
                <a:gd name="connsiteX1" fmla="*/ 1271521 w 1827373"/>
                <a:gd name="connsiteY1" fmla="*/ 419760 h 1813223"/>
                <a:gd name="connsiteX2" fmla="*/ 1715916 w 1827373"/>
                <a:gd name="connsiteY2" fmla="*/ 424041 h 1813223"/>
                <a:gd name="connsiteX3" fmla="*/ 1703598 w 1827373"/>
                <a:gd name="connsiteY3" fmla="*/ 712884 h 1813223"/>
                <a:gd name="connsiteX4" fmla="*/ 1308874 w 1827373"/>
                <a:gd name="connsiteY4" fmla="*/ 698961 h 1813223"/>
                <a:gd name="connsiteX5" fmla="*/ 927626 w 1827373"/>
                <a:gd name="connsiteY5" fmla="*/ 865997 h 1813223"/>
                <a:gd name="connsiteX6" fmla="*/ 1151926 w 1827373"/>
                <a:gd name="connsiteY6" fmla="*/ 1217723 h 1813223"/>
                <a:gd name="connsiteX7" fmla="*/ 1045810 w 1827373"/>
                <a:gd name="connsiteY7" fmla="*/ 1714211 h 1813223"/>
                <a:gd name="connsiteX8" fmla="*/ 784338 w 1827373"/>
                <a:gd name="connsiteY8" fmla="*/ 1646784 h 1813223"/>
                <a:gd name="connsiteX9" fmla="*/ 863754 w 1827373"/>
                <a:gd name="connsiteY9" fmla="*/ 1288561 h 1813223"/>
                <a:gd name="connsiteX10" fmla="*/ 692149 w 1827373"/>
                <a:gd name="connsiteY10" fmla="*/ 991334 h 1813223"/>
                <a:gd name="connsiteX11" fmla="*/ 220255 w 1827373"/>
                <a:gd name="connsiteY11" fmla="*/ 860405 h 1813223"/>
                <a:gd name="connsiteX12" fmla="*/ 237959 w 1827373"/>
                <a:gd name="connsiteY12" fmla="*/ 995258 h 1813223"/>
                <a:gd name="connsiteX13" fmla="*/ 495687 w 1827373"/>
                <a:gd name="connsiteY13" fmla="*/ 1171994 h 1813223"/>
                <a:gd name="connsiteX14" fmla="*/ 123005 w 1827373"/>
                <a:gd name="connsiteY14" fmla="*/ 1135740 h 1813223"/>
                <a:gd name="connsiteX15" fmla="*/ 44947 w 1827373"/>
                <a:gd name="connsiteY15" fmla="*/ 967996 h 1813223"/>
                <a:gd name="connsiteX16" fmla="*/ 127223 w 1827373"/>
                <a:gd name="connsiteY16" fmla="*/ 454122 h 1813223"/>
                <a:gd name="connsiteX17" fmla="*/ 398084 w 1827373"/>
                <a:gd name="connsiteY17" fmla="*/ 347438 h 1813223"/>
                <a:gd name="connsiteX18" fmla="*/ 490546 w 1827373"/>
                <a:gd name="connsiteY18" fmla="*/ 102823 h 1813223"/>
                <a:gd name="connsiteX19" fmla="*/ 676673 w 1827373"/>
                <a:gd name="connsiteY19" fmla="*/ 161668 h 1813223"/>
                <a:gd name="connsiteX20" fmla="*/ 526315 w 1827373"/>
                <a:gd name="connsiteY20" fmla="*/ 538628 h 1813223"/>
                <a:gd name="connsiteX21" fmla="*/ 801726 w 18273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7505 w 1821873"/>
                <a:gd name="connsiteY14" fmla="*/ 1135740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7505 w 1821873"/>
                <a:gd name="connsiteY14" fmla="*/ 1135740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7505 w 1821873"/>
                <a:gd name="connsiteY14" fmla="*/ 1135740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3356 w 1821873"/>
                <a:gd name="connsiteY14" fmla="*/ 1142024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113356 w 1821873"/>
                <a:gd name="connsiteY14" fmla="*/ 1142024 h 1813223"/>
                <a:gd name="connsiteX15" fmla="*/ 39447 w 1821873"/>
                <a:gd name="connsiteY15" fmla="*/ 967996 h 1813223"/>
                <a:gd name="connsiteX16" fmla="*/ 121723 w 1821873"/>
                <a:gd name="connsiteY16" fmla="*/ 454122 h 1813223"/>
                <a:gd name="connsiteX17" fmla="*/ 392584 w 1821873"/>
                <a:gd name="connsiteY17" fmla="*/ 347438 h 1813223"/>
                <a:gd name="connsiteX18" fmla="*/ 485046 w 1821873"/>
                <a:gd name="connsiteY18" fmla="*/ 102823 h 1813223"/>
                <a:gd name="connsiteX19" fmla="*/ 671173 w 1821873"/>
                <a:gd name="connsiteY19" fmla="*/ 161668 h 1813223"/>
                <a:gd name="connsiteX20" fmla="*/ 520815 w 1821873"/>
                <a:gd name="connsiteY20" fmla="*/ 538628 h 1813223"/>
                <a:gd name="connsiteX21" fmla="*/ 796226 w 1821873"/>
                <a:gd name="connsiteY21"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234373 w 1821873"/>
                <a:gd name="connsiteY14" fmla="*/ 1152194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96602 w 1821873"/>
                <a:gd name="connsiteY14" fmla="*/ 1328787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2459 w 1821873"/>
                <a:gd name="connsiteY12" fmla="*/ 9952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4755 w 1821873"/>
                <a:gd name="connsiteY11" fmla="*/ 860405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2906 w 1821873"/>
                <a:gd name="connsiteY11" fmla="*/ 867306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1838 w 1821873"/>
                <a:gd name="connsiteY11" fmla="*/ 862088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2584 w 1821873"/>
                <a:gd name="connsiteY18" fmla="*/ 347438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1873"/>
                <a:gd name="connsiteY0" fmla="*/ 619022 h 1813223"/>
                <a:gd name="connsiteX1" fmla="*/ 1266021 w 1821873"/>
                <a:gd name="connsiteY1" fmla="*/ 419760 h 1813223"/>
                <a:gd name="connsiteX2" fmla="*/ 1710416 w 1821873"/>
                <a:gd name="connsiteY2" fmla="*/ 424041 h 1813223"/>
                <a:gd name="connsiteX3" fmla="*/ 1698098 w 1821873"/>
                <a:gd name="connsiteY3" fmla="*/ 712884 h 1813223"/>
                <a:gd name="connsiteX4" fmla="*/ 1303374 w 1821873"/>
                <a:gd name="connsiteY4" fmla="*/ 698961 h 1813223"/>
                <a:gd name="connsiteX5" fmla="*/ 922126 w 1821873"/>
                <a:gd name="connsiteY5" fmla="*/ 865997 h 1813223"/>
                <a:gd name="connsiteX6" fmla="*/ 1146426 w 1821873"/>
                <a:gd name="connsiteY6" fmla="*/ 1217723 h 1813223"/>
                <a:gd name="connsiteX7" fmla="*/ 1040310 w 1821873"/>
                <a:gd name="connsiteY7" fmla="*/ 1714211 h 1813223"/>
                <a:gd name="connsiteX8" fmla="*/ 778838 w 1821873"/>
                <a:gd name="connsiteY8" fmla="*/ 1646784 h 1813223"/>
                <a:gd name="connsiteX9" fmla="*/ 858254 w 1821873"/>
                <a:gd name="connsiteY9" fmla="*/ 1288561 h 1813223"/>
                <a:gd name="connsiteX10" fmla="*/ 686649 w 1821873"/>
                <a:gd name="connsiteY10" fmla="*/ 991334 h 1813223"/>
                <a:gd name="connsiteX11" fmla="*/ 211838 w 1821873"/>
                <a:gd name="connsiteY11" fmla="*/ 862088 h 1813223"/>
                <a:gd name="connsiteX12" fmla="*/ 234308 w 1821873"/>
                <a:gd name="connsiteY12" fmla="*/ 988358 h 1813223"/>
                <a:gd name="connsiteX13" fmla="*/ 490187 w 1821873"/>
                <a:gd name="connsiteY13" fmla="*/ 1171994 h 1813223"/>
                <a:gd name="connsiteX14" fmla="*/ 360867 w 1821873"/>
                <a:gd name="connsiteY14" fmla="*/ 1324143 h 1813223"/>
                <a:gd name="connsiteX15" fmla="*/ 113356 w 1821873"/>
                <a:gd name="connsiteY15" fmla="*/ 1142024 h 1813223"/>
                <a:gd name="connsiteX16" fmla="*/ 39447 w 1821873"/>
                <a:gd name="connsiteY16" fmla="*/ 967996 h 1813223"/>
                <a:gd name="connsiteX17" fmla="*/ 121723 w 1821873"/>
                <a:gd name="connsiteY17" fmla="*/ 454122 h 1813223"/>
                <a:gd name="connsiteX18" fmla="*/ 390900 w 1821873"/>
                <a:gd name="connsiteY18" fmla="*/ 344521 h 1813223"/>
                <a:gd name="connsiteX19" fmla="*/ 485046 w 1821873"/>
                <a:gd name="connsiteY19" fmla="*/ 102823 h 1813223"/>
                <a:gd name="connsiteX20" fmla="*/ 671173 w 1821873"/>
                <a:gd name="connsiteY20" fmla="*/ 161668 h 1813223"/>
                <a:gd name="connsiteX21" fmla="*/ 520815 w 1821873"/>
                <a:gd name="connsiteY21" fmla="*/ 538628 h 1813223"/>
                <a:gd name="connsiteX22" fmla="*/ 796226 w 1821873"/>
                <a:gd name="connsiteY22" fmla="*/ 619022 h 1813223"/>
                <a:gd name="connsiteX0" fmla="*/ 796226 w 1829346"/>
                <a:gd name="connsiteY0" fmla="*/ 619022 h 1813223"/>
                <a:gd name="connsiteX1" fmla="*/ 1266021 w 1829346"/>
                <a:gd name="connsiteY1" fmla="*/ 419760 h 1813223"/>
                <a:gd name="connsiteX2" fmla="*/ 1710416 w 1829346"/>
                <a:gd name="connsiteY2" fmla="*/ 424041 h 1813223"/>
                <a:gd name="connsiteX3" fmla="*/ 1698098 w 1829346"/>
                <a:gd name="connsiteY3" fmla="*/ 712884 h 1813223"/>
                <a:gd name="connsiteX4" fmla="*/ 1303374 w 1829346"/>
                <a:gd name="connsiteY4" fmla="*/ 698961 h 1813223"/>
                <a:gd name="connsiteX5" fmla="*/ 922126 w 1829346"/>
                <a:gd name="connsiteY5" fmla="*/ 865997 h 1813223"/>
                <a:gd name="connsiteX6" fmla="*/ 1146426 w 1829346"/>
                <a:gd name="connsiteY6" fmla="*/ 1217723 h 1813223"/>
                <a:gd name="connsiteX7" fmla="*/ 1040310 w 1829346"/>
                <a:gd name="connsiteY7" fmla="*/ 1714211 h 1813223"/>
                <a:gd name="connsiteX8" fmla="*/ 778838 w 1829346"/>
                <a:gd name="connsiteY8" fmla="*/ 1646784 h 1813223"/>
                <a:gd name="connsiteX9" fmla="*/ 858254 w 1829346"/>
                <a:gd name="connsiteY9" fmla="*/ 1288561 h 1813223"/>
                <a:gd name="connsiteX10" fmla="*/ 686649 w 1829346"/>
                <a:gd name="connsiteY10" fmla="*/ 991334 h 1813223"/>
                <a:gd name="connsiteX11" fmla="*/ 211838 w 1829346"/>
                <a:gd name="connsiteY11" fmla="*/ 862088 h 1813223"/>
                <a:gd name="connsiteX12" fmla="*/ 234308 w 1829346"/>
                <a:gd name="connsiteY12" fmla="*/ 988358 h 1813223"/>
                <a:gd name="connsiteX13" fmla="*/ 490187 w 1829346"/>
                <a:gd name="connsiteY13" fmla="*/ 1171994 h 1813223"/>
                <a:gd name="connsiteX14" fmla="*/ 360867 w 1829346"/>
                <a:gd name="connsiteY14" fmla="*/ 1324143 h 1813223"/>
                <a:gd name="connsiteX15" fmla="*/ 113356 w 1829346"/>
                <a:gd name="connsiteY15" fmla="*/ 1142024 h 1813223"/>
                <a:gd name="connsiteX16" fmla="*/ 39447 w 1829346"/>
                <a:gd name="connsiteY16" fmla="*/ 967996 h 1813223"/>
                <a:gd name="connsiteX17" fmla="*/ 121723 w 1829346"/>
                <a:gd name="connsiteY17" fmla="*/ 454122 h 1813223"/>
                <a:gd name="connsiteX18" fmla="*/ 390900 w 1829346"/>
                <a:gd name="connsiteY18" fmla="*/ 344521 h 1813223"/>
                <a:gd name="connsiteX19" fmla="*/ 485046 w 1829346"/>
                <a:gd name="connsiteY19" fmla="*/ 102823 h 1813223"/>
                <a:gd name="connsiteX20" fmla="*/ 671173 w 1829346"/>
                <a:gd name="connsiteY20" fmla="*/ 161668 h 1813223"/>
                <a:gd name="connsiteX21" fmla="*/ 520815 w 1829346"/>
                <a:gd name="connsiteY21" fmla="*/ 538628 h 1813223"/>
                <a:gd name="connsiteX22" fmla="*/ 796226 w 1829346"/>
                <a:gd name="connsiteY22" fmla="*/ 619022 h 181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9346" h="1813223">
                  <a:moveTo>
                    <a:pt x="796226" y="619022"/>
                  </a:moveTo>
                  <a:lnTo>
                    <a:pt x="1266021" y="419760"/>
                  </a:lnTo>
                  <a:lnTo>
                    <a:pt x="1710416" y="424041"/>
                  </a:lnTo>
                  <a:cubicBezTo>
                    <a:pt x="1885429" y="399852"/>
                    <a:pt x="1855309" y="742873"/>
                    <a:pt x="1698098" y="712884"/>
                  </a:cubicBezTo>
                  <a:lnTo>
                    <a:pt x="1303374" y="698961"/>
                  </a:lnTo>
                  <a:lnTo>
                    <a:pt x="922126" y="865997"/>
                  </a:lnTo>
                  <a:lnTo>
                    <a:pt x="1146426" y="1217723"/>
                  </a:lnTo>
                  <a:lnTo>
                    <a:pt x="1040310" y="1714211"/>
                  </a:lnTo>
                  <a:cubicBezTo>
                    <a:pt x="1004866" y="1867106"/>
                    <a:pt x="739050" y="1841626"/>
                    <a:pt x="778838" y="1646784"/>
                  </a:cubicBezTo>
                  <a:lnTo>
                    <a:pt x="858254" y="1288561"/>
                  </a:lnTo>
                  <a:lnTo>
                    <a:pt x="686649" y="991334"/>
                  </a:lnTo>
                  <a:lnTo>
                    <a:pt x="211838" y="862088"/>
                  </a:lnTo>
                  <a:lnTo>
                    <a:pt x="234308" y="988358"/>
                  </a:lnTo>
                  <a:lnTo>
                    <a:pt x="490187" y="1171994"/>
                  </a:lnTo>
                  <a:cubicBezTo>
                    <a:pt x="561348" y="1228675"/>
                    <a:pt x="490343" y="1392715"/>
                    <a:pt x="360867" y="1324143"/>
                  </a:cubicBezTo>
                  <a:lnTo>
                    <a:pt x="113356" y="1142024"/>
                  </a:lnTo>
                  <a:cubicBezTo>
                    <a:pt x="52297" y="1097265"/>
                    <a:pt x="42791" y="1044131"/>
                    <a:pt x="39447" y="967996"/>
                  </a:cubicBezTo>
                  <a:cubicBezTo>
                    <a:pt x="-14291" y="655067"/>
                    <a:pt x="-34715" y="546802"/>
                    <a:pt x="121723" y="454122"/>
                  </a:cubicBezTo>
                  <a:lnTo>
                    <a:pt x="390900" y="344521"/>
                  </a:lnTo>
                  <a:lnTo>
                    <a:pt x="485046" y="102823"/>
                  </a:lnTo>
                  <a:cubicBezTo>
                    <a:pt x="521090" y="-81935"/>
                    <a:pt x="752216" y="9905"/>
                    <a:pt x="671173" y="161668"/>
                  </a:cubicBezTo>
                  <a:lnTo>
                    <a:pt x="520815" y="538628"/>
                  </a:lnTo>
                  <a:lnTo>
                    <a:pt x="796226" y="61902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93" name="Group 56"/>
          <p:cNvGrpSpPr/>
          <p:nvPr/>
        </p:nvGrpSpPr>
        <p:grpSpPr>
          <a:xfrm>
            <a:off x="2152857" y="3423929"/>
            <a:ext cx="2618707" cy="2179229"/>
            <a:chOff x="-1485280" y="730752"/>
            <a:chExt cx="3077065" cy="1192306"/>
          </a:xfrm>
        </p:grpSpPr>
        <p:sp>
          <p:nvSpPr>
            <p:cNvPr id="94" name="Rectangle 57"/>
            <p:cNvSpPr/>
            <p:nvPr/>
          </p:nvSpPr>
          <p:spPr>
            <a:xfrm>
              <a:off x="-1485280" y="1603114"/>
              <a:ext cx="3077065" cy="319944"/>
            </a:xfrm>
            <a:prstGeom prst="rect">
              <a:avLst/>
            </a:prstGeom>
          </p:spPr>
          <p:txBody>
            <a:bodyPr wrap="square" anchor="ctr">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altLang="zh-TW" sz="1600" dirty="0">
                  <a:solidFill>
                    <a:schemeClr val="accent5">
                      <a:lumMod val="20000"/>
                      <a:lumOff val="80000"/>
                    </a:schemeClr>
                  </a:solidFill>
                  <a:latin typeface="Calibri" panose="020F0502020204030204"/>
                  <a:ea typeface="新細明體" panose="02020500000000000000" pitchFamily="18" charset="-120"/>
                </a:rPr>
                <a:t>Achieving UN’s Sustainable Development Goals (SDGs)</a:t>
              </a:r>
            </a:p>
          </p:txBody>
        </p:sp>
        <p:sp>
          <p:nvSpPr>
            <p:cNvPr id="95" name="Rectangle 58"/>
            <p:cNvSpPr/>
            <p:nvPr/>
          </p:nvSpPr>
          <p:spPr>
            <a:xfrm>
              <a:off x="-830758" y="730752"/>
              <a:ext cx="1954185" cy="20207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新細明體" panose="02020500000000000000" pitchFamily="18" charset="-120"/>
                </a:rPr>
                <a:t>SDGs-Related</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nvGrpSpPr>
          <p:cNvPr id="101" name="Group 56"/>
          <p:cNvGrpSpPr/>
          <p:nvPr/>
        </p:nvGrpSpPr>
        <p:grpSpPr>
          <a:xfrm>
            <a:off x="4727730" y="3608597"/>
            <a:ext cx="2796984" cy="2019311"/>
            <a:chOff x="-1027587" y="267068"/>
            <a:chExt cx="2681703" cy="1517151"/>
          </a:xfrm>
        </p:grpSpPr>
        <p:sp>
          <p:nvSpPr>
            <p:cNvPr id="102" name="Rectangle 57"/>
            <p:cNvSpPr/>
            <p:nvPr/>
          </p:nvSpPr>
          <p:spPr>
            <a:xfrm>
              <a:off x="-1027587" y="1344865"/>
              <a:ext cx="2681703" cy="439354"/>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accent5">
                      <a:lumMod val="20000"/>
                      <a:lumOff val="80000"/>
                    </a:schemeClr>
                  </a:solidFill>
                  <a:latin typeface="Calibri" panose="020F0502020204030204"/>
                  <a:ea typeface="新細明體" panose="02020500000000000000" pitchFamily="18" charset="-120"/>
                </a:rPr>
                <a:t>Disseminate Cheminformatics Data Standards</a:t>
              </a:r>
              <a:endParaRPr lang="en-US" sz="1600" dirty="0">
                <a:solidFill>
                  <a:schemeClr val="accent5">
                    <a:lumMod val="20000"/>
                    <a:lumOff val="80000"/>
                  </a:schemeClr>
                </a:solidFill>
                <a:latin typeface="Calibri" panose="020F0502020204030204"/>
                <a:ea typeface="新細明體" panose="02020500000000000000" pitchFamily="18" charset="-120"/>
              </a:endParaRPr>
            </a:p>
          </p:txBody>
        </p:sp>
        <p:sp>
          <p:nvSpPr>
            <p:cNvPr id="103" name="Rectangle 58"/>
            <p:cNvSpPr/>
            <p:nvPr/>
          </p:nvSpPr>
          <p:spPr>
            <a:xfrm>
              <a:off x="-479244" y="267068"/>
              <a:ext cx="1688440" cy="485602"/>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chemeClr val="bg1"/>
                  </a:solidFill>
                  <a:effectLst/>
                  <a:uLnTx/>
                  <a:uFillTx/>
                  <a:latin typeface="Calibri" panose="020F0502020204030204"/>
                  <a:ea typeface="新細明體" panose="02020500000000000000" pitchFamily="18" charset="-120"/>
                </a:rPr>
                <a:t>Standards for a Digital World</a:t>
              </a: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grpSp>
        <p:nvGrpSpPr>
          <p:cNvPr id="106" name="Group 56"/>
          <p:cNvGrpSpPr/>
          <p:nvPr/>
        </p:nvGrpSpPr>
        <p:grpSpPr>
          <a:xfrm>
            <a:off x="7438828" y="3360784"/>
            <a:ext cx="2660759" cy="2520238"/>
            <a:chOff x="-1258713" y="515433"/>
            <a:chExt cx="2850470" cy="1346995"/>
          </a:xfrm>
        </p:grpSpPr>
        <p:sp>
          <p:nvSpPr>
            <p:cNvPr id="107" name="Rectangle 57"/>
            <p:cNvSpPr/>
            <p:nvPr/>
          </p:nvSpPr>
          <p:spPr>
            <a:xfrm>
              <a:off x="-1258713" y="1418284"/>
              <a:ext cx="2850470" cy="444144"/>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chemeClr val="accent5">
                      <a:lumMod val="20000"/>
                      <a:lumOff val="80000"/>
                    </a:schemeClr>
                  </a:solidFill>
                  <a:effectLst/>
                  <a:uLnTx/>
                  <a:uFillTx/>
                  <a:latin typeface="Calibri" panose="020F0502020204030204"/>
                  <a:ea typeface="新細明體" panose="02020500000000000000" pitchFamily="18" charset="-120"/>
                  <a:cs typeface="+mn-cs"/>
                </a:rPr>
                <a:t>A Bridge for Collaboration with Engineers, Technologists, Policy Makers and Industry</a:t>
              </a:r>
            </a:p>
          </p:txBody>
        </p:sp>
        <p:sp>
          <p:nvSpPr>
            <p:cNvPr id="108" name="Rectangle 58"/>
            <p:cNvSpPr/>
            <p:nvPr/>
          </p:nvSpPr>
          <p:spPr>
            <a:xfrm>
              <a:off x="-1049818" y="515433"/>
              <a:ext cx="2033297" cy="34544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Chemistry and Society</a:t>
              </a:r>
            </a:p>
          </p:txBody>
        </p:sp>
      </p:grpSp>
      <p:sp>
        <p:nvSpPr>
          <p:cNvPr id="29" name="矩形 28"/>
          <p:cNvSpPr/>
          <p:nvPr/>
        </p:nvSpPr>
        <p:spPr>
          <a:xfrm>
            <a:off x="3227316"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spTree>
    <p:extLst>
      <p:ext uri="{BB962C8B-B14F-4D97-AF65-F5344CB8AC3E}">
        <p14:creationId xmlns:p14="http://schemas.microsoft.com/office/powerpoint/2010/main" val="380146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1756766" y="410944"/>
            <a:ext cx="870531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Volunteers are at the heart of IUPAC</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9" name="矩形 28"/>
          <p:cNvSpPr/>
          <p:nvPr/>
        </p:nvSpPr>
        <p:spPr>
          <a:xfrm>
            <a:off x="3227316"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pic>
        <p:nvPicPr>
          <p:cNvPr id="3" name="Picture 2">
            <a:extLst>
              <a:ext uri="{FF2B5EF4-FFF2-40B4-BE49-F238E27FC236}">
                <a16:creationId xmlns:a16="http://schemas.microsoft.com/office/drawing/2014/main" id="{D34CE782-2CD4-4911-9D40-C2832D21C3D7}"/>
              </a:ext>
            </a:extLst>
          </p:cNvPr>
          <p:cNvPicPr>
            <a:picLocks noChangeAspect="1"/>
          </p:cNvPicPr>
          <p:nvPr/>
        </p:nvPicPr>
        <p:blipFill>
          <a:blip r:embed="rId3"/>
          <a:stretch>
            <a:fillRect/>
          </a:stretch>
        </p:blipFill>
        <p:spPr>
          <a:xfrm>
            <a:off x="688698" y="1553353"/>
            <a:ext cx="7046172" cy="1782186"/>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8F64C661-A789-45C9-8AEB-FA722FBA787E}"/>
              </a:ext>
            </a:extLst>
          </p:cNvPr>
          <p:cNvPicPr>
            <a:picLocks noChangeAspect="1"/>
          </p:cNvPicPr>
          <p:nvPr/>
        </p:nvPicPr>
        <p:blipFill rotWithShape="1">
          <a:blip r:embed="rId4"/>
          <a:srcRect t="38031"/>
          <a:stretch/>
        </p:blipFill>
        <p:spPr>
          <a:xfrm>
            <a:off x="1162646" y="3444807"/>
            <a:ext cx="5041744" cy="2343265"/>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809B4EB7-F817-45AC-873F-FDE5B2BE5722}"/>
              </a:ext>
            </a:extLst>
          </p:cNvPr>
          <p:cNvPicPr>
            <a:picLocks noChangeAspect="1"/>
          </p:cNvPicPr>
          <p:nvPr/>
        </p:nvPicPr>
        <p:blipFill>
          <a:blip r:embed="rId5"/>
          <a:stretch>
            <a:fillRect/>
          </a:stretch>
        </p:blipFill>
        <p:spPr>
          <a:xfrm>
            <a:off x="6582388" y="3444807"/>
            <a:ext cx="4818277" cy="2343264"/>
          </a:xfrm>
          <a:prstGeom prst="rect">
            <a:avLst/>
          </a:prstGeom>
        </p:spPr>
      </p:pic>
      <p:pic>
        <p:nvPicPr>
          <p:cNvPr id="9" name="Picture 8">
            <a:extLst>
              <a:ext uri="{FF2B5EF4-FFF2-40B4-BE49-F238E27FC236}">
                <a16:creationId xmlns:a16="http://schemas.microsoft.com/office/drawing/2014/main" id="{41E98B96-4103-44F6-8DE9-EE16180BA49D}"/>
              </a:ext>
            </a:extLst>
          </p:cNvPr>
          <p:cNvPicPr>
            <a:picLocks noChangeAspect="1"/>
          </p:cNvPicPr>
          <p:nvPr/>
        </p:nvPicPr>
        <p:blipFill rotWithShape="1">
          <a:blip r:embed="rId6"/>
          <a:srcRect l="19223" t="33144" r="-615" b="17803"/>
          <a:stretch/>
        </p:blipFill>
        <p:spPr>
          <a:xfrm>
            <a:off x="7980217" y="1553353"/>
            <a:ext cx="3988303" cy="1802742"/>
          </a:xfrm>
          <a:prstGeom prst="rect">
            <a:avLst/>
          </a:prstGeom>
        </p:spPr>
      </p:pic>
    </p:spTree>
    <p:extLst>
      <p:ext uri="{BB962C8B-B14F-4D97-AF65-F5344CB8AC3E}">
        <p14:creationId xmlns:p14="http://schemas.microsoft.com/office/powerpoint/2010/main" val="10315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926679" y="410944"/>
            <a:ext cx="10338631"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rPr>
              <a:t>IUPAC Works to Empower Diversity in Science</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9" name="矩形 48"/>
          <p:cNvSpPr/>
          <p:nvPr/>
        </p:nvSpPr>
        <p:spPr>
          <a:xfrm>
            <a:off x="3219733"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pic>
        <p:nvPicPr>
          <p:cNvPr id="6" name="D5489988-3E3F-4993-964D-969892B6FC09" descr="C3964169-30BD-40D6-AB62-4B7E2D9307E4@bu">
            <a:extLst>
              <a:ext uri="{FF2B5EF4-FFF2-40B4-BE49-F238E27FC236}">
                <a16:creationId xmlns:a16="http://schemas.microsoft.com/office/drawing/2014/main" id="{34782917-48C1-4F40-992A-26119D4747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341"/>
          <a:stretch/>
        </p:blipFill>
        <p:spPr bwMode="auto">
          <a:xfrm>
            <a:off x="926680" y="2139466"/>
            <a:ext cx="10338631" cy="388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C850CF99-FD49-4057-9078-C82DC97783AB}"/>
              </a:ext>
            </a:extLst>
          </p:cNvPr>
          <p:cNvSpPr txBox="1"/>
          <p:nvPr/>
        </p:nvSpPr>
        <p:spPr>
          <a:xfrm>
            <a:off x="926679" y="1532095"/>
            <a:ext cx="10338631" cy="523220"/>
          </a:xfrm>
          <a:prstGeom prst="rect">
            <a:avLst/>
          </a:prstGeom>
          <a:noFill/>
        </p:spPr>
        <p:txBody>
          <a:bodyPr wrap="square" rtlCol="0" anchor="ctr">
            <a:spAutoFit/>
          </a:bodyPr>
          <a:lstStyle/>
          <a:p>
            <a:pPr lvl="0" algn="ctr">
              <a:defRPr/>
            </a:pPr>
            <a:r>
              <a:rPr lang="en-US" sz="2800" dirty="0">
                <a:solidFill>
                  <a:schemeClr val="bg1"/>
                </a:solidFill>
                <a:latin typeface="Arial" panose="020B0604020202020204" pitchFamily="34" charset="0"/>
                <a:cs typeface="Arial" panose="020B0604020202020204" pitchFamily="34" charset="0"/>
              </a:rPr>
              <a:t>Distinguished Women in Chemistry and Engineering Awards</a:t>
            </a:r>
            <a:endParaRPr kumimoji="0" lang="en-US" sz="2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2" name="Picture 10" descr="lUPAC_blocks_RGB - IUPAC | International Union of Pure and Applied ...">
            <a:extLst>
              <a:ext uri="{FF2B5EF4-FFF2-40B4-BE49-F238E27FC236}">
                <a16:creationId xmlns:a16="http://schemas.microsoft.com/office/drawing/2014/main" id="{1CE5C79A-1E33-171B-8154-CDCA4638C4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316427" y="3649014"/>
            <a:ext cx="3790572" cy="77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48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2037320" y="525639"/>
            <a:ext cx="8705310" cy="584775"/>
          </a:xfrm>
          <a:prstGeom prst="rect">
            <a:avLst/>
          </a:prstGeom>
          <a:noFill/>
        </p:spPr>
        <p:txBody>
          <a:bodyPr wrap="square" rtlCol="0" anchor="ctr">
            <a:spAutoFit/>
          </a:bodyPr>
          <a:lstStyle/>
          <a:p>
            <a:pPr lvl="0" algn="ctr">
              <a:defRPr/>
            </a:pPr>
            <a:r>
              <a:rPr lang="en-US" altLang="zh-TW" sz="3200" b="1" dirty="0">
                <a:solidFill>
                  <a:prstClr val="white"/>
                </a:solidFill>
                <a:latin typeface="Arial" panose="020B0604020202020204" pitchFamily="34" charset="0"/>
                <a:cs typeface="Arial" panose="020B0604020202020204" pitchFamily="34" charset="0"/>
              </a:rPr>
              <a:t>IUPAC Endorsed Conferences and Meetings</a:t>
            </a:r>
            <a:endParaRPr lang="en-US" sz="3200"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3227316"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pic>
        <p:nvPicPr>
          <p:cNvPr id="7" name="Picture 6">
            <a:extLst>
              <a:ext uri="{FF2B5EF4-FFF2-40B4-BE49-F238E27FC236}">
                <a16:creationId xmlns:a16="http://schemas.microsoft.com/office/drawing/2014/main" id="{BBC81C53-1D72-6F91-1276-5235F3E0CA77}"/>
              </a:ext>
            </a:extLst>
          </p:cNvPr>
          <p:cNvPicPr>
            <a:picLocks noChangeAspect="1"/>
          </p:cNvPicPr>
          <p:nvPr/>
        </p:nvPicPr>
        <p:blipFill>
          <a:blip r:embed="rId3"/>
          <a:stretch>
            <a:fillRect/>
          </a:stretch>
        </p:blipFill>
        <p:spPr>
          <a:xfrm>
            <a:off x="835872" y="1474689"/>
            <a:ext cx="3072844" cy="2246533"/>
          </a:xfrm>
          <a:prstGeom prst="rect">
            <a:avLst/>
          </a:prstGeom>
        </p:spPr>
      </p:pic>
      <p:pic>
        <p:nvPicPr>
          <p:cNvPr id="9" name="Picture 8">
            <a:extLst>
              <a:ext uri="{FF2B5EF4-FFF2-40B4-BE49-F238E27FC236}">
                <a16:creationId xmlns:a16="http://schemas.microsoft.com/office/drawing/2014/main" id="{088ECF47-C10E-35D9-B579-DA4439CFD1D0}"/>
              </a:ext>
            </a:extLst>
          </p:cNvPr>
          <p:cNvPicPr>
            <a:picLocks noChangeAspect="1"/>
          </p:cNvPicPr>
          <p:nvPr/>
        </p:nvPicPr>
        <p:blipFill>
          <a:blip r:embed="rId4"/>
          <a:stretch>
            <a:fillRect/>
          </a:stretch>
        </p:blipFill>
        <p:spPr>
          <a:xfrm>
            <a:off x="6389974" y="3943034"/>
            <a:ext cx="2985789" cy="2265081"/>
          </a:xfrm>
          <a:prstGeom prst="rect">
            <a:avLst/>
          </a:prstGeom>
        </p:spPr>
      </p:pic>
      <p:pic>
        <p:nvPicPr>
          <p:cNvPr id="12" name="Picture 11">
            <a:extLst>
              <a:ext uri="{FF2B5EF4-FFF2-40B4-BE49-F238E27FC236}">
                <a16:creationId xmlns:a16="http://schemas.microsoft.com/office/drawing/2014/main" id="{C97A7D72-C869-633E-BE3C-5841CAE40132}"/>
              </a:ext>
            </a:extLst>
          </p:cNvPr>
          <p:cNvPicPr>
            <a:picLocks noChangeAspect="1"/>
          </p:cNvPicPr>
          <p:nvPr/>
        </p:nvPicPr>
        <p:blipFill>
          <a:blip r:embed="rId5"/>
          <a:stretch>
            <a:fillRect/>
          </a:stretch>
        </p:blipFill>
        <p:spPr>
          <a:xfrm>
            <a:off x="7695337" y="1474689"/>
            <a:ext cx="2869629" cy="2143975"/>
          </a:xfrm>
          <a:prstGeom prst="rect">
            <a:avLst/>
          </a:prstGeom>
        </p:spPr>
      </p:pic>
      <p:pic>
        <p:nvPicPr>
          <p:cNvPr id="14" name="Picture 13">
            <a:extLst>
              <a:ext uri="{FF2B5EF4-FFF2-40B4-BE49-F238E27FC236}">
                <a16:creationId xmlns:a16="http://schemas.microsoft.com/office/drawing/2014/main" id="{E0AFD667-5EFA-8F70-40F2-A81E0DF44697}"/>
              </a:ext>
            </a:extLst>
          </p:cNvPr>
          <p:cNvPicPr>
            <a:picLocks noChangeAspect="1"/>
          </p:cNvPicPr>
          <p:nvPr/>
        </p:nvPicPr>
        <p:blipFill>
          <a:blip r:embed="rId6"/>
          <a:stretch>
            <a:fillRect/>
          </a:stretch>
        </p:blipFill>
        <p:spPr>
          <a:xfrm>
            <a:off x="4487871" y="1339722"/>
            <a:ext cx="2628311" cy="2516468"/>
          </a:xfrm>
          <a:prstGeom prst="rect">
            <a:avLst/>
          </a:prstGeom>
        </p:spPr>
      </p:pic>
      <p:pic>
        <p:nvPicPr>
          <p:cNvPr id="19" name="Picture 18">
            <a:extLst>
              <a:ext uri="{FF2B5EF4-FFF2-40B4-BE49-F238E27FC236}">
                <a16:creationId xmlns:a16="http://schemas.microsoft.com/office/drawing/2014/main" id="{BB60E30E-7D87-D764-C2AA-22A9B53D3A88}"/>
              </a:ext>
            </a:extLst>
          </p:cNvPr>
          <p:cNvPicPr>
            <a:picLocks noChangeAspect="1"/>
          </p:cNvPicPr>
          <p:nvPr/>
        </p:nvPicPr>
        <p:blipFill>
          <a:blip r:embed="rId7"/>
          <a:stretch>
            <a:fillRect/>
          </a:stretch>
        </p:blipFill>
        <p:spPr>
          <a:xfrm>
            <a:off x="2582577" y="4085499"/>
            <a:ext cx="3219450" cy="2124075"/>
          </a:xfrm>
          <a:prstGeom prst="rect">
            <a:avLst/>
          </a:prstGeom>
        </p:spPr>
      </p:pic>
    </p:spTree>
    <p:extLst>
      <p:ext uri="{BB962C8B-B14F-4D97-AF65-F5344CB8AC3E}">
        <p14:creationId xmlns:p14="http://schemas.microsoft.com/office/powerpoint/2010/main" val="196828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2037320" y="556416"/>
            <a:ext cx="8705310" cy="523220"/>
          </a:xfrm>
          <a:prstGeom prst="rect">
            <a:avLst/>
          </a:prstGeom>
          <a:noFill/>
        </p:spPr>
        <p:txBody>
          <a:bodyPr wrap="square" rtlCol="0" anchor="ctr">
            <a:spAutoFit/>
          </a:bodyPr>
          <a:lstStyle/>
          <a:p>
            <a:pPr lvl="0" algn="ctr">
              <a:defRPr/>
            </a:pPr>
            <a:r>
              <a:rPr lang="en-US" altLang="zh-TW" sz="2800" b="1" dirty="0">
                <a:solidFill>
                  <a:prstClr val="white"/>
                </a:solidFill>
                <a:latin typeface="Arial" panose="020B0604020202020204" pitchFamily="34" charset="0"/>
                <a:cs typeface="Arial" panose="020B0604020202020204" pitchFamily="34" charset="0"/>
              </a:rPr>
              <a:t>Read IUPAC Publications &amp; Databases</a:t>
            </a:r>
            <a:endParaRPr lang="en-US" sz="2800"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3227316" y="6488668"/>
            <a:ext cx="5764211" cy="369332"/>
          </a:xfrm>
          <a:prstGeom prst="rect">
            <a:avLst/>
          </a:prstGeom>
          <a:solidFill>
            <a:schemeClr val="accent6"/>
          </a:solid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pic>
        <p:nvPicPr>
          <p:cNvPr id="12" name="Picture 11" descr="A picture containing text, sign, screenshot&#10;&#10;Description automatically generated">
            <a:extLst>
              <a:ext uri="{FF2B5EF4-FFF2-40B4-BE49-F238E27FC236}">
                <a16:creationId xmlns:a16="http://schemas.microsoft.com/office/drawing/2014/main" id="{AC64B373-C444-4023-9913-688FCAFA1036}"/>
              </a:ext>
            </a:extLst>
          </p:cNvPr>
          <p:cNvPicPr>
            <a:picLocks noChangeAspect="1"/>
          </p:cNvPicPr>
          <p:nvPr/>
        </p:nvPicPr>
        <p:blipFill>
          <a:blip r:embed="rId3"/>
          <a:stretch>
            <a:fillRect/>
          </a:stretch>
        </p:blipFill>
        <p:spPr>
          <a:xfrm>
            <a:off x="1137318" y="1847393"/>
            <a:ext cx="2328863" cy="3342866"/>
          </a:xfrm>
          <a:prstGeom prst="rect">
            <a:avLst/>
          </a:prstGeom>
        </p:spPr>
      </p:pic>
      <p:pic>
        <p:nvPicPr>
          <p:cNvPr id="45" name="Picture 3" descr="A close up of a sign&#10;&#10;Description generated with very high confidence">
            <a:extLst>
              <a:ext uri="{FF2B5EF4-FFF2-40B4-BE49-F238E27FC236}">
                <a16:creationId xmlns:a16="http://schemas.microsoft.com/office/drawing/2014/main" id="{C6D1D7C1-E834-4896-B879-91A6C7AA5DBC}"/>
              </a:ext>
            </a:extLst>
          </p:cNvPr>
          <p:cNvPicPr>
            <a:picLocks noChangeAspect="1"/>
          </p:cNvPicPr>
          <p:nvPr/>
        </p:nvPicPr>
        <p:blipFill>
          <a:blip r:embed="rId4"/>
          <a:stretch>
            <a:fillRect/>
          </a:stretch>
        </p:blipFill>
        <p:spPr>
          <a:xfrm>
            <a:off x="4092851" y="1847392"/>
            <a:ext cx="2386573" cy="334286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47" name="Picture 46">
            <a:extLst>
              <a:ext uri="{FF2B5EF4-FFF2-40B4-BE49-F238E27FC236}">
                <a16:creationId xmlns:a16="http://schemas.microsoft.com/office/drawing/2014/main" id="{4A8A1DB5-884E-47CA-AC46-1F26C9482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2669" y="1847393"/>
            <a:ext cx="2150038" cy="334286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E0150499-3DDD-45B9-A5B2-31E108E258D7}"/>
              </a:ext>
            </a:extLst>
          </p:cNvPr>
          <p:cNvPicPr>
            <a:picLocks noChangeAspect="1"/>
          </p:cNvPicPr>
          <p:nvPr/>
        </p:nvPicPr>
        <p:blipFill>
          <a:blip r:embed="rId6"/>
          <a:stretch>
            <a:fillRect/>
          </a:stretch>
        </p:blipFill>
        <p:spPr>
          <a:xfrm>
            <a:off x="6809853" y="1847392"/>
            <a:ext cx="2352386" cy="3342865"/>
          </a:xfrm>
          <a:prstGeom prst="rect">
            <a:avLst/>
          </a:prstGeom>
        </p:spPr>
      </p:pic>
      <p:sp>
        <p:nvSpPr>
          <p:cNvPr id="22" name="Rectangle 21">
            <a:extLst>
              <a:ext uri="{FF2B5EF4-FFF2-40B4-BE49-F238E27FC236}">
                <a16:creationId xmlns:a16="http://schemas.microsoft.com/office/drawing/2014/main" id="{799AC228-B935-4CCF-8497-0CACAA8E55C2}"/>
              </a:ext>
            </a:extLst>
          </p:cNvPr>
          <p:cNvSpPr/>
          <p:nvPr/>
        </p:nvSpPr>
        <p:spPr>
          <a:xfrm>
            <a:off x="4854939" y="1174843"/>
            <a:ext cx="3070071"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hlinkClick r:id="rId7"/>
              </a:rPr>
              <a:t>iupac.org/what-we-do/books</a:t>
            </a:r>
            <a:endParaRPr lang="en-US" dirty="0">
              <a:solidFill>
                <a:schemeClr val="bg1"/>
              </a:solidFill>
              <a:latin typeface="Arial" panose="020B0604020202020204" pitchFamily="34" charset="0"/>
              <a:cs typeface="Arial" panose="020B0604020202020204" pitchFamily="34" charset="0"/>
            </a:endParaRPr>
          </a:p>
        </p:txBody>
      </p:sp>
      <p:pic>
        <p:nvPicPr>
          <p:cNvPr id="2" name="Picture 10" descr="lUPAC_blocks_RGB - IUPAC | International Union of Pure and Applied ...">
            <a:extLst>
              <a:ext uri="{FF2B5EF4-FFF2-40B4-BE49-F238E27FC236}">
                <a16:creationId xmlns:a16="http://schemas.microsoft.com/office/drawing/2014/main" id="{43EFD0CF-B37F-D73C-71D4-BFD3D53E86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8493" y="5696718"/>
            <a:ext cx="3823907" cy="77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0"/>
          <p:cNvSpPr txBox="1"/>
          <p:nvPr/>
        </p:nvSpPr>
        <p:spPr>
          <a:xfrm>
            <a:off x="286217" y="456063"/>
            <a:ext cx="8705310" cy="1077218"/>
          </a:xfrm>
          <a:prstGeom prst="rect">
            <a:avLst/>
          </a:prstGeom>
          <a:noFill/>
        </p:spPr>
        <p:txBody>
          <a:bodyPr wrap="square" rtlCol="0" anchor="ctr">
            <a:spAutoFit/>
          </a:bodyPr>
          <a:lstStyle/>
          <a:p>
            <a:pPr lvl="0" algn="ctr">
              <a:defRPr/>
            </a:pPr>
            <a:r>
              <a:rPr lang="en-US" altLang="zh-TW" sz="3200" b="1" dirty="0">
                <a:solidFill>
                  <a:prstClr val="white"/>
                </a:solidFill>
                <a:latin typeface="Arial" panose="020B0604020202020204" pitchFamily="34" charset="0"/>
                <a:cs typeface="Arial" panose="020B0604020202020204" pitchFamily="34" charset="0"/>
              </a:rPr>
              <a:t>IUPAC Project System Supports the Core Activities of IUPAC</a:t>
            </a:r>
            <a:endParaRPr lang="en-US" sz="3200"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3227316" y="6488668"/>
            <a:ext cx="5764211" cy="369332"/>
          </a:xfrm>
          <a:prstGeom prst="rect">
            <a:avLst/>
          </a:prstGeom>
          <a:noFill/>
          <a:ln>
            <a:noFill/>
          </a:ln>
        </p:spPr>
        <p:txBody>
          <a:bodyPr wrap="square">
            <a:spAutoFit/>
          </a:bodyPr>
          <a:lstStyle/>
          <a:p>
            <a:pPr algn="ctr"/>
            <a:r>
              <a:rPr lang="en-US" altLang="zh-TW" b="1" dirty="0">
                <a:solidFill>
                  <a:schemeClr val="accent6">
                    <a:lumMod val="50000"/>
                  </a:schemeClr>
                </a:solidFill>
              </a:rPr>
              <a:t>We Serve Humankind by Advancing Chemistry Worldwide</a:t>
            </a:r>
          </a:p>
        </p:txBody>
      </p:sp>
      <p:pic>
        <p:nvPicPr>
          <p:cNvPr id="4" name="Picture 3">
            <a:extLst>
              <a:ext uri="{FF2B5EF4-FFF2-40B4-BE49-F238E27FC236}">
                <a16:creationId xmlns:a16="http://schemas.microsoft.com/office/drawing/2014/main" id="{EE3AF151-D8DF-F67F-0AB8-0C1DCACD5F2D}"/>
              </a:ext>
            </a:extLst>
          </p:cNvPr>
          <p:cNvPicPr>
            <a:picLocks noChangeAspect="1"/>
          </p:cNvPicPr>
          <p:nvPr/>
        </p:nvPicPr>
        <p:blipFill>
          <a:blip r:embed="rId3"/>
          <a:stretch>
            <a:fillRect/>
          </a:stretch>
        </p:blipFill>
        <p:spPr>
          <a:xfrm>
            <a:off x="808216" y="3429000"/>
            <a:ext cx="9833481" cy="2115872"/>
          </a:xfrm>
          <a:prstGeom prst="rect">
            <a:avLst/>
          </a:prstGeom>
        </p:spPr>
      </p:pic>
      <p:pic>
        <p:nvPicPr>
          <p:cNvPr id="6" name="Picture 5">
            <a:extLst>
              <a:ext uri="{FF2B5EF4-FFF2-40B4-BE49-F238E27FC236}">
                <a16:creationId xmlns:a16="http://schemas.microsoft.com/office/drawing/2014/main" id="{433B317D-4A6B-6F40-5A6C-918DC0D6FE0E}"/>
              </a:ext>
            </a:extLst>
          </p:cNvPr>
          <p:cNvPicPr>
            <a:picLocks noChangeAspect="1"/>
          </p:cNvPicPr>
          <p:nvPr/>
        </p:nvPicPr>
        <p:blipFill>
          <a:blip r:embed="rId4"/>
          <a:stretch>
            <a:fillRect/>
          </a:stretch>
        </p:blipFill>
        <p:spPr>
          <a:xfrm>
            <a:off x="9465250" y="748146"/>
            <a:ext cx="2186637" cy="2146880"/>
          </a:xfrm>
          <a:prstGeom prst="rect">
            <a:avLst/>
          </a:prstGeom>
        </p:spPr>
      </p:pic>
    </p:spTree>
    <p:extLst>
      <p:ext uri="{BB962C8B-B14F-4D97-AF65-F5344CB8AC3E}">
        <p14:creationId xmlns:p14="http://schemas.microsoft.com/office/powerpoint/2010/main" val="181468841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61">
      <a:dk1>
        <a:sysClr val="windowText" lastClr="000000"/>
      </a:dk1>
      <a:lt1>
        <a:sysClr val="window" lastClr="FFFFFF"/>
      </a:lt1>
      <a:dk2>
        <a:srgbClr val="000000"/>
      </a:dk2>
      <a:lt2>
        <a:srgbClr val="FFFFFF"/>
      </a:lt2>
      <a:accent1>
        <a:srgbClr val="00B0D2"/>
      </a:accent1>
      <a:accent2>
        <a:srgbClr val="3ABFC4"/>
      </a:accent2>
      <a:accent3>
        <a:srgbClr val="E43434"/>
      </a:accent3>
      <a:accent4>
        <a:srgbClr val="1C3850"/>
      </a:accent4>
      <a:accent5>
        <a:srgbClr val="5F5F5F"/>
      </a:accent5>
      <a:accent6>
        <a:srgbClr val="231F2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2019-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3924</TotalTime>
  <Words>2614</Words>
  <Application>Microsoft Office PowerPoint</Application>
  <PresentationFormat>Widescreen</PresentationFormat>
  <Paragraphs>131</Paragraphs>
  <Slides>16</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Office 佈景主題</vt:lpstr>
      <vt:lpstr>Office Theme</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Google Slides Themes</dc:title>
  <dc:creator>JCCS</dc:creator>
  <cp:lastModifiedBy>Lynn Soby</cp:lastModifiedBy>
  <cp:revision>207</cp:revision>
  <cp:lastPrinted>2020-06-07T16:42:09Z</cp:lastPrinted>
  <dcterms:created xsi:type="dcterms:W3CDTF">2020-04-29T01:02:53Z</dcterms:created>
  <dcterms:modified xsi:type="dcterms:W3CDTF">2022-08-26T19:17:38Z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iteId">
    <vt:lpwstr>fcb2b37b-5da0-466b-9b83-0014b67a7c78</vt:lpwstr>
  </property>
  <property fmtid="{D5CDD505-2E9C-101B-9397-08002B2CF9AE}" pid="4" name="MSIP_Label_7f850223-87a8-40c3-9eb2-432606efca2a_Owner">
    <vt:lpwstr>laura.mcconnell@bayer.com</vt:lpwstr>
  </property>
  <property fmtid="{D5CDD505-2E9C-101B-9397-08002B2CF9AE}" pid="5" name="MSIP_Label_7f850223-87a8-40c3-9eb2-432606efca2a_SetDate">
    <vt:lpwstr>2021-01-29T02:23:09.5595011Z</vt:lpwstr>
  </property>
  <property fmtid="{D5CDD505-2E9C-101B-9397-08002B2CF9AE}" pid="6" name="MSIP_Label_7f850223-87a8-40c3-9eb2-432606efca2a_Name">
    <vt:lpwstr>NO CLASSIFICATION</vt:lpwstr>
  </property>
  <property fmtid="{D5CDD505-2E9C-101B-9397-08002B2CF9AE}" pid="7" name="MSIP_Label_7f850223-87a8-40c3-9eb2-432606efca2a_Application">
    <vt:lpwstr>Microsoft Azure Information Protection</vt:lpwstr>
  </property>
  <property fmtid="{D5CDD505-2E9C-101B-9397-08002B2CF9AE}" pid="8" name="MSIP_Label_7f850223-87a8-40c3-9eb2-432606efca2a_Extended_MSFT_Method">
    <vt:lpwstr>Automatic</vt:lpwstr>
  </property>
  <property fmtid="{D5CDD505-2E9C-101B-9397-08002B2CF9AE}" pid="9" name="Sensitivity">
    <vt:lpwstr>NO CLASSIFICATION</vt:lpwstr>
  </property>
</Properties>
</file>