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518" r:id="rId5"/>
    <p:sldId id="263" r:id="rId6"/>
    <p:sldId id="534" r:id="rId7"/>
    <p:sldId id="538" r:id="rId8"/>
    <p:sldId id="576" r:id="rId9"/>
    <p:sldId id="530" r:id="rId10"/>
    <p:sldId id="336" r:id="rId11"/>
    <p:sldId id="539" r:id="rId12"/>
    <p:sldId id="566" r:id="rId13"/>
    <p:sldId id="260" r:id="rId14"/>
    <p:sldId id="540" r:id="rId15"/>
    <p:sldId id="555" r:id="rId16"/>
    <p:sldId id="559" r:id="rId17"/>
    <p:sldId id="535" r:id="rId18"/>
    <p:sldId id="577" r:id="rId19"/>
    <p:sldId id="544" r:id="rId20"/>
    <p:sldId id="560" r:id="rId21"/>
    <p:sldId id="568" r:id="rId22"/>
    <p:sldId id="557" r:id="rId23"/>
    <p:sldId id="526" r:id="rId24"/>
    <p:sldId id="565" r:id="rId25"/>
    <p:sldId id="556" r:id="rId26"/>
    <p:sldId id="567" r:id="rId27"/>
    <p:sldId id="570" r:id="rId28"/>
    <p:sldId id="571" r:id="rId29"/>
    <p:sldId id="561" r:id="rId30"/>
    <p:sldId id="549" r:id="rId31"/>
    <p:sldId id="562" r:id="rId32"/>
    <p:sldId id="531" r:id="rId33"/>
    <p:sldId id="572" r:id="rId34"/>
    <p:sldId id="573" r:id="rId35"/>
    <p:sldId id="574" r:id="rId36"/>
    <p:sldId id="575" r:id="rId37"/>
    <p:sldId id="563" r:id="rId38"/>
    <p:sldId id="558" r:id="rId39"/>
    <p:sldId id="546" r:id="rId40"/>
    <p:sldId id="551" r:id="rId41"/>
    <p:sldId id="578" r:id="rId42"/>
    <p:sldId id="579" r:id="rId4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09191"/>
    <a:srgbClr val="609091"/>
    <a:srgbClr val="C6930A"/>
    <a:srgbClr val="C13828"/>
    <a:srgbClr val="939905"/>
    <a:srgbClr val="754760"/>
    <a:srgbClr val="000099"/>
    <a:srgbClr val="006600"/>
    <a:srgbClr val="003A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6" autoAdjust="0"/>
    <p:restoredTop sz="82950" autoAdjust="0"/>
  </p:normalViewPr>
  <p:slideViewPr>
    <p:cSldViewPr snapToGrid="0" showGuides="1">
      <p:cViewPr varScale="1">
        <p:scale>
          <a:sx n="99" d="100"/>
          <a:sy n="99" d="100"/>
        </p:scale>
        <p:origin x="1144" y="176"/>
      </p:cViewPr>
      <p:guideLst>
        <p:guide orient="horz" pos="2152"/>
        <p:guide pos="3845"/>
      </p:guideLst>
    </p:cSldViewPr>
  </p:slideViewPr>
  <p:outlineViewPr>
    <p:cViewPr>
      <p:scale>
        <a:sx n="33" d="100"/>
        <a:sy n="33" d="100"/>
      </p:scale>
      <p:origin x="0" y="1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4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17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17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D11AE-6297-46CC-9A1E-EEAFCF15E51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EC6680-4616-4A3D-956E-EE57B60FB3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• A focus on those aspects of chemistry where </a:t>
          </a:r>
          <a:r>
            <a:rPr lang="en-US" sz="1800" b="1" dirty="0"/>
            <a:t>global</a:t>
          </a:r>
          <a:r>
            <a:rPr lang="en-US" sz="1800" dirty="0"/>
            <a:t> consensus is essential for progress in research, commerce and policy.</a:t>
          </a:r>
        </a:p>
      </dgm:t>
    </dgm:pt>
    <dgm:pt modelId="{D37B3374-F094-4594-8EF3-4502CD75BF4E}" type="parTrans" cxnId="{C382E518-E8E9-4442-A320-46DA5478F1EF}">
      <dgm:prSet/>
      <dgm:spPr/>
      <dgm:t>
        <a:bodyPr/>
        <a:lstStyle/>
        <a:p>
          <a:endParaRPr lang="en-US"/>
        </a:p>
      </dgm:t>
    </dgm:pt>
    <dgm:pt modelId="{7D850355-8207-4164-82A1-41A8502AAACB}" type="sibTrans" cxnId="{C382E518-E8E9-4442-A320-46DA5478F1EF}">
      <dgm:prSet/>
      <dgm:spPr/>
      <dgm:t>
        <a:bodyPr/>
        <a:lstStyle/>
        <a:p>
          <a:endParaRPr lang="en-US"/>
        </a:p>
      </dgm:t>
    </dgm:pt>
    <dgm:pt modelId="{C9580A74-9CB9-445C-833D-AFBE6127B6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• Respect for its objectivity and scientific excellence, providing access to the highest levels in the scientific, industrial, and policy communities to represent </a:t>
          </a:r>
          <a:r>
            <a:rPr lang="en-US" sz="1800" b="1" dirty="0"/>
            <a:t>global</a:t>
          </a:r>
          <a:r>
            <a:rPr lang="en-US" sz="1800" dirty="0"/>
            <a:t> chemistry.</a:t>
          </a:r>
        </a:p>
      </dgm:t>
    </dgm:pt>
    <dgm:pt modelId="{1AD33CC3-479E-40FF-9F46-151E7A785F22}" type="parTrans" cxnId="{754251C7-9ABA-4B68-AA9C-ECBF6EC0DC64}">
      <dgm:prSet/>
      <dgm:spPr/>
      <dgm:t>
        <a:bodyPr/>
        <a:lstStyle/>
        <a:p>
          <a:endParaRPr lang="en-US"/>
        </a:p>
      </dgm:t>
    </dgm:pt>
    <dgm:pt modelId="{F9000C02-59FD-4781-9B75-5A536428428F}" type="sibTrans" cxnId="{754251C7-9ABA-4B68-AA9C-ECBF6EC0DC64}">
      <dgm:prSet/>
      <dgm:spPr/>
      <dgm:t>
        <a:bodyPr/>
        <a:lstStyle/>
        <a:p>
          <a:endParaRPr lang="en-US"/>
        </a:p>
      </dgm:t>
    </dgm:pt>
    <dgm:pt modelId="{003E5442-2BB3-4E12-8984-3E93825171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• A </a:t>
          </a:r>
          <a:r>
            <a:rPr lang="en-US" sz="1800" b="1" dirty="0"/>
            <a:t>worldwide</a:t>
          </a:r>
          <a:r>
            <a:rPr lang="en-US" sz="1800" dirty="0"/>
            <a:t> base of volunteer scientists with the best skills and background, recruited by transparent and well-understood processes.</a:t>
          </a:r>
        </a:p>
      </dgm:t>
    </dgm:pt>
    <dgm:pt modelId="{31655096-887D-4307-ADE6-D88FD1EE7E37}" type="parTrans" cxnId="{FDB09843-3CA6-404E-8DDD-78C3E68DD3B4}">
      <dgm:prSet/>
      <dgm:spPr/>
      <dgm:t>
        <a:bodyPr/>
        <a:lstStyle/>
        <a:p>
          <a:endParaRPr lang="en-US"/>
        </a:p>
      </dgm:t>
    </dgm:pt>
    <dgm:pt modelId="{AEC46873-72D1-4FA2-B55D-48209A53F879}" type="sibTrans" cxnId="{FDB09843-3CA6-404E-8DDD-78C3E68DD3B4}">
      <dgm:prSet/>
      <dgm:spPr/>
      <dgm:t>
        <a:bodyPr/>
        <a:lstStyle/>
        <a:p>
          <a:endParaRPr lang="en-US"/>
        </a:p>
      </dgm:t>
    </dgm:pt>
    <dgm:pt modelId="{2287513C-CB27-4F30-A2A3-FAD10A4EAA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• Links with </a:t>
          </a:r>
          <a:r>
            <a:rPr lang="en-US" sz="1800" b="1" dirty="0"/>
            <a:t>international </a:t>
          </a:r>
          <a:r>
            <a:rPr lang="en-US" sz="1800" b="1" dirty="0" err="1"/>
            <a:t>organisations</a:t>
          </a:r>
          <a:r>
            <a:rPr lang="en-US" sz="1800" dirty="0"/>
            <a:t>: UNESCO, OPCW, UNEP…</a:t>
          </a:r>
        </a:p>
      </dgm:t>
    </dgm:pt>
    <dgm:pt modelId="{25BA3DA6-D1E9-450C-AEE9-8E404ED4C2A7}" type="parTrans" cxnId="{78E09C29-1CDB-43BB-8896-BAC6322AA710}">
      <dgm:prSet/>
      <dgm:spPr/>
      <dgm:t>
        <a:bodyPr/>
        <a:lstStyle/>
        <a:p>
          <a:endParaRPr lang="en-US"/>
        </a:p>
      </dgm:t>
    </dgm:pt>
    <dgm:pt modelId="{42AD0A2E-3698-4087-8194-6F65AEF0DDAE}" type="sibTrans" cxnId="{78E09C29-1CDB-43BB-8896-BAC6322AA710}">
      <dgm:prSet/>
      <dgm:spPr/>
      <dgm:t>
        <a:bodyPr/>
        <a:lstStyle/>
        <a:p>
          <a:endParaRPr lang="en-US"/>
        </a:p>
      </dgm:t>
    </dgm:pt>
    <dgm:pt modelId="{8AB689A0-99F4-4F62-AFB1-35FC245FD6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• </a:t>
          </a:r>
          <a:r>
            <a:rPr lang="en-US" sz="1800" b="1" dirty="0"/>
            <a:t>UN Sustainable Development Goals</a:t>
          </a:r>
          <a:endParaRPr lang="en-US" sz="1800" dirty="0"/>
        </a:p>
      </dgm:t>
    </dgm:pt>
    <dgm:pt modelId="{0A530CF8-8D1C-40D7-BD41-FE2E2DFFF9BD}" type="parTrans" cxnId="{C741F633-9F83-42CD-941E-2D01F41A6F92}">
      <dgm:prSet/>
      <dgm:spPr/>
      <dgm:t>
        <a:bodyPr/>
        <a:lstStyle/>
        <a:p>
          <a:endParaRPr lang="en-US"/>
        </a:p>
      </dgm:t>
    </dgm:pt>
    <dgm:pt modelId="{27AC1473-2A20-4D97-9CC9-F88EEBAD7D67}" type="sibTrans" cxnId="{C741F633-9F83-42CD-941E-2D01F41A6F92}">
      <dgm:prSet/>
      <dgm:spPr/>
      <dgm:t>
        <a:bodyPr/>
        <a:lstStyle/>
        <a:p>
          <a:endParaRPr lang="en-US"/>
        </a:p>
      </dgm:t>
    </dgm:pt>
    <dgm:pt modelId="{86A242AC-A66F-4684-B7B4-AEF93D4B382C}" type="pres">
      <dgm:prSet presAssocID="{2BBD11AE-6297-46CC-9A1E-EEAFCF15E514}" presName="root" presStyleCnt="0">
        <dgm:presLayoutVars>
          <dgm:dir/>
          <dgm:resizeHandles val="exact"/>
        </dgm:presLayoutVars>
      </dgm:prSet>
      <dgm:spPr/>
    </dgm:pt>
    <dgm:pt modelId="{55F4B071-5698-47D5-B684-BE08BF8271FA}" type="pres">
      <dgm:prSet presAssocID="{7AEC6680-4616-4A3D-956E-EE57B60FB311}" presName="compNode" presStyleCnt="0"/>
      <dgm:spPr/>
    </dgm:pt>
    <dgm:pt modelId="{8CAB3E4B-2315-4F6D-9BBE-3C880A99ABAF}" type="pres">
      <dgm:prSet presAssocID="{7AEC6680-4616-4A3D-956E-EE57B60FB311}" presName="bgRect" presStyleLbl="bgShp" presStyleIdx="0" presStyleCnt="5" custScaleY="169797" custLinFactNeighborY="23729"/>
      <dgm:spPr/>
    </dgm:pt>
    <dgm:pt modelId="{79585B6B-AB2A-4218-9631-1895D61ABE41}" type="pres">
      <dgm:prSet presAssocID="{7AEC6680-4616-4A3D-956E-EE57B60FB31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82829194-4582-4E1D-B4EA-62E9B1E755FB}" type="pres">
      <dgm:prSet presAssocID="{7AEC6680-4616-4A3D-956E-EE57B60FB311}" presName="spaceRect" presStyleCnt="0"/>
      <dgm:spPr/>
    </dgm:pt>
    <dgm:pt modelId="{20A13874-8D95-4A46-86CE-CE90B31AB71A}" type="pres">
      <dgm:prSet presAssocID="{7AEC6680-4616-4A3D-956E-EE57B60FB311}" presName="parTx" presStyleLbl="revTx" presStyleIdx="0" presStyleCnt="5" custLinFactNeighborY="13090">
        <dgm:presLayoutVars>
          <dgm:chMax val="0"/>
          <dgm:chPref val="0"/>
        </dgm:presLayoutVars>
      </dgm:prSet>
      <dgm:spPr/>
    </dgm:pt>
    <dgm:pt modelId="{BE1A4D20-1DE3-4D44-87F3-B4BA7FADEE79}" type="pres">
      <dgm:prSet presAssocID="{7D850355-8207-4164-82A1-41A8502AAACB}" presName="sibTrans" presStyleCnt="0"/>
      <dgm:spPr/>
    </dgm:pt>
    <dgm:pt modelId="{E414DCC2-902B-4EB1-BB6F-2978CFBC4F2D}" type="pres">
      <dgm:prSet presAssocID="{C9580A74-9CB9-445C-833D-AFBE6127B6DA}" presName="compNode" presStyleCnt="0"/>
      <dgm:spPr/>
    </dgm:pt>
    <dgm:pt modelId="{244EBE20-0C52-4742-A94F-E503B6C25516}" type="pres">
      <dgm:prSet presAssocID="{C9580A74-9CB9-445C-833D-AFBE6127B6DA}" presName="bgRect" presStyleLbl="bgShp" presStyleIdx="1" presStyleCnt="5" custScaleY="173490" custLinFactNeighborY="9020"/>
      <dgm:spPr/>
    </dgm:pt>
    <dgm:pt modelId="{3D19CF27-6758-4FFD-8931-17B6C3300327}" type="pres">
      <dgm:prSet presAssocID="{C9580A74-9CB9-445C-833D-AFBE6127B6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C2AFEF0-3E13-430F-85C9-CDA2D3CD5A3F}" type="pres">
      <dgm:prSet presAssocID="{C9580A74-9CB9-445C-833D-AFBE6127B6DA}" presName="spaceRect" presStyleCnt="0"/>
      <dgm:spPr/>
    </dgm:pt>
    <dgm:pt modelId="{42138A19-4755-4E7A-83D4-9CCD972C29AD}" type="pres">
      <dgm:prSet presAssocID="{C9580A74-9CB9-445C-833D-AFBE6127B6DA}" presName="parTx" presStyleLbl="revTx" presStyleIdx="1" presStyleCnt="5">
        <dgm:presLayoutVars>
          <dgm:chMax val="0"/>
          <dgm:chPref val="0"/>
        </dgm:presLayoutVars>
      </dgm:prSet>
      <dgm:spPr/>
    </dgm:pt>
    <dgm:pt modelId="{B78BC381-0258-466F-B04E-39755D190015}" type="pres">
      <dgm:prSet presAssocID="{F9000C02-59FD-4781-9B75-5A536428428F}" presName="sibTrans" presStyleCnt="0"/>
      <dgm:spPr/>
    </dgm:pt>
    <dgm:pt modelId="{82C36B57-BD0B-4C0C-945E-6241F99CA4A1}" type="pres">
      <dgm:prSet presAssocID="{003E5442-2BB3-4E12-8984-3E9382517142}" presName="compNode" presStyleCnt="0"/>
      <dgm:spPr/>
    </dgm:pt>
    <dgm:pt modelId="{AD1599C4-CC7F-4D0F-A31B-B23F11FDD853}" type="pres">
      <dgm:prSet presAssocID="{003E5442-2BB3-4E12-8984-3E9382517142}" presName="bgRect" presStyleLbl="bgShp" presStyleIdx="2" presStyleCnt="5" custScaleY="174736" custLinFactNeighborY="-1820"/>
      <dgm:spPr/>
    </dgm:pt>
    <dgm:pt modelId="{CA4699BF-C542-4EC9-BB15-9857C73ED911}" type="pres">
      <dgm:prSet presAssocID="{003E5442-2BB3-4E12-8984-3E938251714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E4274635-FF00-47EA-89C9-009E05915674}" type="pres">
      <dgm:prSet presAssocID="{003E5442-2BB3-4E12-8984-3E9382517142}" presName="spaceRect" presStyleCnt="0"/>
      <dgm:spPr/>
    </dgm:pt>
    <dgm:pt modelId="{A4A15E89-A440-40A8-8778-4095BACCDA71}" type="pres">
      <dgm:prSet presAssocID="{003E5442-2BB3-4E12-8984-3E9382517142}" presName="parTx" presStyleLbl="revTx" presStyleIdx="2" presStyleCnt="5" custScaleY="160248" custLinFactNeighborY="-16830">
        <dgm:presLayoutVars>
          <dgm:chMax val="0"/>
          <dgm:chPref val="0"/>
        </dgm:presLayoutVars>
      </dgm:prSet>
      <dgm:spPr/>
    </dgm:pt>
    <dgm:pt modelId="{BA0EE63D-EC75-4DBC-94C9-C5C849945C34}" type="pres">
      <dgm:prSet presAssocID="{AEC46873-72D1-4FA2-B55D-48209A53F879}" presName="sibTrans" presStyleCnt="0"/>
      <dgm:spPr/>
    </dgm:pt>
    <dgm:pt modelId="{92B7735D-E05F-4E13-9A43-7BC54A65B076}" type="pres">
      <dgm:prSet presAssocID="{2287513C-CB27-4F30-A2A3-FAD10A4EAA8A}" presName="compNode" presStyleCnt="0"/>
      <dgm:spPr/>
    </dgm:pt>
    <dgm:pt modelId="{5E6A3C28-BEC4-4C5F-B809-750BE73D9B78}" type="pres">
      <dgm:prSet presAssocID="{2287513C-CB27-4F30-A2A3-FAD10A4EAA8A}" presName="bgRect" presStyleLbl="bgShp" presStyleIdx="3" presStyleCnt="5" custScaleY="102140" custLinFactNeighborY="-7137"/>
      <dgm:spPr/>
    </dgm:pt>
    <dgm:pt modelId="{1E8B1358-9CF0-4CE4-AA56-8A5A6AC368A0}" type="pres">
      <dgm:prSet presAssocID="{2287513C-CB27-4F30-A2A3-FAD10A4EAA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F88094D0-31BA-4173-B8ED-94CDD52C8313}" type="pres">
      <dgm:prSet presAssocID="{2287513C-CB27-4F30-A2A3-FAD10A4EAA8A}" presName="spaceRect" presStyleCnt="0"/>
      <dgm:spPr/>
    </dgm:pt>
    <dgm:pt modelId="{2A287446-AB6D-42B3-99A0-A892CC3D163A}" type="pres">
      <dgm:prSet presAssocID="{2287513C-CB27-4F30-A2A3-FAD10A4EAA8A}" presName="parTx" presStyleLbl="revTx" presStyleIdx="3" presStyleCnt="5" custLinFactNeighborY="-13090">
        <dgm:presLayoutVars>
          <dgm:chMax val="0"/>
          <dgm:chPref val="0"/>
        </dgm:presLayoutVars>
      </dgm:prSet>
      <dgm:spPr/>
    </dgm:pt>
    <dgm:pt modelId="{837DD475-F072-49F1-9338-33A02C56452F}" type="pres">
      <dgm:prSet presAssocID="{42AD0A2E-3698-4087-8194-6F65AEF0DDAE}" presName="sibTrans" presStyleCnt="0"/>
      <dgm:spPr/>
    </dgm:pt>
    <dgm:pt modelId="{DA01EBB7-FFF7-4D88-BB87-A393F6A21F9E}" type="pres">
      <dgm:prSet presAssocID="{8AB689A0-99F4-4F62-AFB1-35FC245FD636}" presName="compNode" presStyleCnt="0"/>
      <dgm:spPr/>
    </dgm:pt>
    <dgm:pt modelId="{58F9ED23-699B-493E-A5E0-FEFF09C591B9}" type="pres">
      <dgm:prSet presAssocID="{8AB689A0-99F4-4F62-AFB1-35FC245FD636}" presName="bgRect" presStyleLbl="bgShp" presStyleIdx="4" presStyleCnt="5" custLinFactNeighborY="-19860"/>
      <dgm:spPr/>
    </dgm:pt>
    <dgm:pt modelId="{4DFF9563-F61D-4A4D-97BB-703F485A8B64}" type="pres">
      <dgm:prSet presAssocID="{8AB689A0-99F4-4F62-AFB1-35FC245FD636}" presName="iconRect" presStyleLbl="node1" presStyleIdx="4" presStyleCnt="5" custLinFactNeighborY="-3612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419C0F0-281B-40DB-84E8-28D372D74DB6}" type="pres">
      <dgm:prSet presAssocID="{8AB689A0-99F4-4F62-AFB1-35FC245FD636}" presName="spaceRect" presStyleCnt="0"/>
      <dgm:spPr/>
    </dgm:pt>
    <dgm:pt modelId="{5258B7E9-76B2-4FFB-8BCF-4FBD1DA8D200}" type="pres">
      <dgm:prSet presAssocID="{8AB689A0-99F4-4F62-AFB1-35FC245FD636}" presName="parTx" presStyleLbl="revTx" presStyleIdx="4" presStyleCnt="5" custLinFactNeighborY="-18700">
        <dgm:presLayoutVars>
          <dgm:chMax val="0"/>
          <dgm:chPref val="0"/>
        </dgm:presLayoutVars>
      </dgm:prSet>
      <dgm:spPr/>
    </dgm:pt>
  </dgm:ptLst>
  <dgm:cxnLst>
    <dgm:cxn modelId="{02C1A801-DAFC-AF47-B115-6B20CE4E1E76}" type="presOf" srcId="{2287513C-CB27-4F30-A2A3-FAD10A4EAA8A}" destId="{2A287446-AB6D-42B3-99A0-A892CC3D163A}" srcOrd="0" destOrd="0" presId="urn:microsoft.com/office/officeart/2018/2/layout/IconVerticalSolidList"/>
    <dgm:cxn modelId="{C382E518-E8E9-4442-A320-46DA5478F1EF}" srcId="{2BBD11AE-6297-46CC-9A1E-EEAFCF15E514}" destId="{7AEC6680-4616-4A3D-956E-EE57B60FB311}" srcOrd="0" destOrd="0" parTransId="{D37B3374-F094-4594-8EF3-4502CD75BF4E}" sibTransId="{7D850355-8207-4164-82A1-41A8502AAACB}"/>
    <dgm:cxn modelId="{78E09C29-1CDB-43BB-8896-BAC6322AA710}" srcId="{2BBD11AE-6297-46CC-9A1E-EEAFCF15E514}" destId="{2287513C-CB27-4F30-A2A3-FAD10A4EAA8A}" srcOrd="3" destOrd="0" parTransId="{25BA3DA6-D1E9-450C-AEE9-8E404ED4C2A7}" sibTransId="{42AD0A2E-3698-4087-8194-6F65AEF0DDAE}"/>
    <dgm:cxn modelId="{40ABAE2B-FA7F-9943-83D0-F9833AC0A4A9}" type="presOf" srcId="{8AB689A0-99F4-4F62-AFB1-35FC245FD636}" destId="{5258B7E9-76B2-4FFB-8BCF-4FBD1DA8D200}" srcOrd="0" destOrd="0" presId="urn:microsoft.com/office/officeart/2018/2/layout/IconVerticalSolidList"/>
    <dgm:cxn modelId="{C741F633-9F83-42CD-941E-2D01F41A6F92}" srcId="{2BBD11AE-6297-46CC-9A1E-EEAFCF15E514}" destId="{8AB689A0-99F4-4F62-AFB1-35FC245FD636}" srcOrd="4" destOrd="0" parTransId="{0A530CF8-8D1C-40D7-BD41-FE2E2DFFF9BD}" sibTransId="{27AC1473-2A20-4D97-9CC9-F88EEBAD7D67}"/>
    <dgm:cxn modelId="{FDB09843-3CA6-404E-8DDD-78C3E68DD3B4}" srcId="{2BBD11AE-6297-46CC-9A1E-EEAFCF15E514}" destId="{003E5442-2BB3-4E12-8984-3E9382517142}" srcOrd="2" destOrd="0" parTransId="{31655096-887D-4307-ADE6-D88FD1EE7E37}" sibTransId="{AEC46873-72D1-4FA2-B55D-48209A53F879}"/>
    <dgm:cxn modelId="{09048EA5-8A03-F64D-B91F-FBE4B4D55BCB}" type="presOf" srcId="{7AEC6680-4616-4A3D-956E-EE57B60FB311}" destId="{20A13874-8D95-4A46-86CE-CE90B31AB71A}" srcOrd="0" destOrd="0" presId="urn:microsoft.com/office/officeart/2018/2/layout/IconVerticalSolidList"/>
    <dgm:cxn modelId="{7E523AB9-AB73-F34C-A32C-22A9394CCA30}" type="presOf" srcId="{C9580A74-9CB9-445C-833D-AFBE6127B6DA}" destId="{42138A19-4755-4E7A-83D4-9CCD972C29AD}" srcOrd="0" destOrd="0" presId="urn:microsoft.com/office/officeart/2018/2/layout/IconVerticalSolidList"/>
    <dgm:cxn modelId="{754251C7-9ABA-4B68-AA9C-ECBF6EC0DC64}" srcId="{2BBD11AE-6297-46CC-9A1E-EEAFCF15E514}" destId="{C9580A74-9CB9-445C-833D-AFBE6127B6DA}" srcOrd="1" destOrd="0" parTransId="{1AD33CC3-479E-40FF-9F46-151E7A785F22}" sibTransId="{F9000C02-59FD-4781-9B75-5A536428428F}"/>
    <dgm:cxn modelId="{E673BBD6-8CBE-644D-B478-2200B7EE0AD2}" type="presOf" srcId="{2BBD11AE-6297-46CC-9A1E-EEAFCF15E514}" destId="{86A242AC-A66F-4684-B7B4-AEF93D4B382C}" srcOrd="0" destOrd="0" presId="urn:microsoft.com/office/officeart/2018/2/layout/IconVerticalSolidList"/>
    <dgm:cxn modelId="{640038DF-9360-8B4E-ADCB-6446F2499FCC}" type="presOf" srcId="{003E5442-2BB3-4E12-8984-3E9382517142}" destId="{A4A15E89-A440-40A8-8778-4095BACCDA71}" srcOrd="0" destOrd="0" presId="urn:microsoft.com/office/officeart/2018/2/layout/IconVerticalSolidList"/>
    <dgm:cxn modelId="{694F0527-2D49-3845-8D35-A56605B2DB98}" type="presParOf" srcId="{86A242AC-A66F-4684-B7B4-AEF93D4B382C}" destId="{55F4B071-5698-47D5-B684-BE08BF8271FA}" srcOrd="0" destOrd="0" presId="urn:microsoft.com/office/officeart/2018/2/layout/IconVerticalSolidList"/>
    <dgm:cxn modelId="{866E5AE6-0D24-AA43-BD69-4423A8F3F61B}" type="presParOf" srcId="{55F4B071-5698-47D5-B684-BE08BF8271FA}" destId="{8CAB3E4B-2315-4F6D-9BBE-3C880A99ABAF}" srcOrd="0" destOrd="0" presId="urn:microsoft.com/office/officeart/2018/2/layout/IconVerticalSolidList"/>
    <dgm:cxn modelId="{061BD7F8-3CFE-5E46-AB28-BAA9D0584E4D}" type="presParOf" srcId="{55F4B071-5698-47D5-B684-BE08BF8271FA}" destId="{79585B6B-AB2A-4218-9631-1895D61ABE41}" srcOrd="1" destOrd="0" presId="urn:microsoft.com/office/officeart/2018/2/layout/IconVerticalSolidList"/>
    <dgm:cxn modelId="{C3BD9E8C-0548-F742-90FB-2AD4E6177047}" type="presParOf" srcId="{55F4B071-5698-47D5-B684-BE08BF8271FA}" destId="{82829194-4582-4E1D-B4EA-62E9B1E755FB}" srcOrd="2" destOrd="0" presId="urn:microsoft.com/office/officeart/2018/2/layout/IconVerticalSolidList"/>
    <dgm:cxn modelId="{5E8A7A7C-B442-AF49-BBDC-DAB53E637A87}" type="presParOf" srcId="{55F4B071-5698-47D5-B684-BE08BF8271FA}" destId="{20A13874-8D95-4A46-86CE-CE90B31AB71A}" srcOrd="3" destOrd="0" presId="urn:microsoft.com/office/officeart/2018/2/layout/IconVerticalSolidList"/>
    <dgm:cxn modelId="{F623717A-C4FA-674C-BD4F-BC8BCD38FA92}" type="presParOf" srcId="{86A242AC-A66F-4684-B7B4-AEF93D4B382C}" destId="{BE1A4D20-1DE3-4D44-87F3-B4BA7FADEE79}" srcOrd="1" destOrd="0" presId="urn:microsoft.com/office/officeart/2018/2/layout/IconVerticalSolidList"/>
    <dgm:cxn modelId="{E0B2925F-1669-7F49-A089-C0BBA5671980}" type="presParOf" srcId="{86A242AC-A66F-4684-B7B4-AEF93D4B382C}" destId="{E414DCC2-902B-4EB1-BB6F-2978CFBC4F2D}" srcOrd="2" destOrd="0" presId="urn:microsoft.com/office/officeart/2018/2/layout/IconVerticalSolidList"/>
    <dgm:cxn modelId="{22FB931A-B0D9-F24A-A250-8EFE84C26469}" type="presParOf" srcId="{E414DCC2-902B-4EB1-BB6F-2978CFBC4F2D}" destId="{244EBE20-0C52-4742-A94F-E503B6C25516}" srcOrd="0" destOrd="0" presId="urn:microsoft.com/office/officeart/2018/2/layout/IconVerticalSolidList"/>
    <dgm:cxn modelId="{D7DBF509-949F-D84B-89D3-040CAD161A34}" type="presParOf" srcId="{E414DCC2-902B-4EB1-BB6F-2978CFBC4F2D}" destId="{3D19CF27-6758-4FFD-8931-17B6C3300327}" srcOrd="1" destOrd="0" presId="urn:microsoft.com/office/officeart/2018/2/layout/IconVerticalSolidList"/>
    <dgm:cxn modelId="{0C035EDE-B435-D746-99C8-E952452AF1AE}" type="presParOf" srcId="{E414DCC2-902B-4EB1-BB6F-2978CFBC4F2D}" destId="{9C2AFEF0-3E13-430F-85C9-CDA2D3CD5A3F}" srcOrd="2" destOrd="0" presId="urn:microsoft.com/office/officeart/2018/2/layout/IconVerticalSolidList"/>
    <dgm:cxn modelId="{4A1CDB32-E3DF-0541-AF32-5BB41C302535}" type="presParOf" srcId="{E414DCC2-902B-4EB1-BB6F-2978CFBC4F2D}" destId="{42138A19-4755-4E7A-83D4-9CCD972C29AD}" srcOrd="3" destOrd="0" presId="urn:microsoft.com/office/officeart/2018/2/layout/IconVerticalSolidList"/>
    <dgm:cxn modelId="{EB562D43-CF31-5941-8037-86CD90569E32}" type="presParOf" srcId="{86A242AC-A66F-4684-B7B4-AEF93D4B382C}" destId="{B78BC381-0258-466F-B04E-39755D190015}" srcOrd="3" destOrd="0" presId="urn:microsoft.com/office/officeart/2018/2/layout/IconVerticalSolidList"/>
    <dgm:cxn modelId="{30FBDDB2-C804-3E41-9192-D1AE2ABFF3B0}" type="presParOf" srcId="{86A242AC-A66F-4684-B7B4-AEF93D4B382C}" destId="{82C36B57-BD0B-4C0C-945E-6241F99CA4A1}" srcOrd="4" destOrd="0" presId="urn:microsoft.com/office/officeart/2018/2/layout/IconVerticalSolidList"/>
    <dgm:cxn modelId="{8D9DBD72-35B6-8B41-BF8D-F4FDC0AABD45}" type="presParOf" srcId="{82C36B57-BD0B-4C0C-945E-6241F99CA4A1}" destId="{AD1599C4-CC7F-4D0F-A31B-B23F11FDD853}" srcOrd="0" destOrd="0" presId="urn:microsoft.com/office/officeart/2018/2/layout/IconVerticalSolidList"/>
    <dgm:cxn modelId="{422E3DF1-7D5D-F14B-B4FE-721BC93CC9C2}" type="presParOf" srcId="{82C36B57-BD0B-4C0C-945E-6241F99CA4A1}" destId="{CA4699BF-C542-4EC9-BB15-9857C73ED911}" srcOrd="1" destOrd="0" presId="urn:microsoft.com/office/officeart/2018/2/layout/IconVerticalSolidList"/>
    <dgm:cxn modelId="{50AE6C0A-2618-8746-8406-029FD36AD3EE}" type="presParOf" srcId="{82C36B57-BD0B-4C0C-945E-6241F99CA4A1}" destId="{E4274635-FF00-47EA-89C9-009E05915674}" srcOrd="2" destOrd="0" presId="urn:microsoft.com/office/officeart/2018/2/layout/IconVerticalSolidList"/>
    <dgm:cxn modelId="{A2C3EB29-6500-EE46-A4FB-10E708583EB1}" type="presParOf" srcId="{82C36B57-BD0B-4C0C-945E-6241F99CA4A1}" destId="{A4A15E89-A440-40A8-8778-4095BACCDA71}" srcOrd="3" destOrd="0" presId="urn:microsoft.com/office/officeart/2018/2/layout/IconVerticalSolidList"/>
    <dgm:cxn modelId="{29F3625F-55D2-BE4A-93AD-2A0088AB0E71}" type="presParOf" srcId="{86A242AC-A66F-4684-B7B4-AEF93D4B382C}" destId="{BA0EE63D-EC75-4DBC-94C9-C5C849945C34}" srcOrd="5" destOrd="0" presId="urn:microsoft.com/office/officeart/2018/2/layout/IconVerticalSolidList"/>
    <dgm:cxn modelId="{7C6687BF-823E-8D43-96B5-F400C8FC107C}" type="presParOf" srcId="{86A242AC-A66F-4684-B7B4-AEF93D4B382C}" destId="{92B7735D-E05F-4E13-9A43-7BC54A65B076}" srcOrd="6" destOrd="0" presId="urn:microsoft.com/office/officeart/2018/2/layout/IconVerticalSolidList"/>
    <dgm:cxn modelId="{84769243-19D0-2F45-9E14-7F0F2AC33D0C}" type="presParOf" srcId="{92B7735D-E05F-4E13-9A43-7BC54A65B076}" destId="{5E6A3C28-BEC4-4C5F-B809-750BE73D9B78}" srcOrd="0" destOrd="0" presId="urn:microsoft.com/office/officeart/2018/2/layout/IconVerticalSolidList"/>
    <dgm:cxn modelId="{10A37783-E8F5-AD42-8115-D19F4806E6CD}" type="presParOf" srcId="{92B7735D-E05F-4E13-9A43-7BC54A65B076}" destId="{1E8B1358-9CF0-4CE4-AA56-8A5A6AC368A0}" srcOrd="1" destOrd="0" presId="urn:microsoft.com/office/officeart/2018/2/layout/IconVerticalSolidList"/>
    <dgm:cxn modelId="{6406AEEE-D588-8749-90EF-A7B6EAE45837}" type="presParOf" srcId="{92B7735D-E05F-4E13-9A43-7BC54A65B076}" destId="{F88094D0-31BA-4173-B8ED-94CDD52C8313}" srcOrd="2" destOrd="0" presId="urn:microsoft.com/office/officeart/2018/2/layout/IconVerticalSolidList"/>
    <dgm:cxn modelId="{8A109FF9-320C-9444-B307-369FCB36BA77}" type="presParOf" srcId="{92B7735D-E05F-4E13-9A43-7BC54A65B076}" destId="{2A287446-AB6D-42B3-99A0-A892CC3D163A}" srcOrd="3" destOrd="0" presId="urn:microsoft.com/office/officeart/2018/2/layout/IconVerticalSolidList"/>
    <dgm:cxn modelId="{43315869-27F1-9A42-B6F9-169D164F202F}" type="presParOf" srcId="{86A242AC-A66F-4684-B7B4-AEF93D4B382C}" destId="{837DD475-F072-49F1-9338-33A02C56452F}" srcOrd="7" destOrd="0" presId="urn:microsoft.com/office/officeart/2018/2/layout/IconVerticalSolidList"/>
    <dgm:cxn modelId="{316A8A45-6EA6-854C-BB83-628AB1C07A30}" type="presParOf" srcId="{86A242AC-A66F-4684-B7B4-AEF93D4B382C}" destId="{DA01EBB7-FFF7-4D88-BB87-A393F6A21F9E}" srcOrd="8" destOrd="0" presId="urn:microsoft.com/office/officeart/2018/2/layout/IconVerticalSolidList"/>
    <dgm:cxn modelId="{A5B1E077-47FE-354B-ADE6-49CF70865725}" type="presParOf" srcId="{DA01EBB7-FFF7-4D88-BB87-A393F6A21F9E}" destId="{58F9ED23-699B-493E-A5E0-FEFF09C591B9}" srcOrd="0" destOrd="0" presId="urn:microsoft.com/office/officeart/2018/2/layout/IconVerticalSolidList"/>
    <dgm:cxn modelId="{77DF0759-64F2-2C4A-B523-0319B25EF0BA}" type="presParOf" srcId="{DA01EBB7-FFF7-4D88-BB87-A393F6A21F9E}" destId="{4DFF9563-F61D-4A4D-97BB-703F485A8B64}" srcOrd="1" destOrd="0" presId="urn:microsoft.com/office/officeart/2018/2/layout/IconVerticalSolidList"/>
    <dgm:cxn modelId="{E5A61358-5E25-E749-B02A-88F5C2CBD08A}" type="presParOf" srcId="{DA01EBB7-FFF7-4D88-BB87-A393F6A21F9E}" destId="{2419C0F0-281B-40DB-84E8-28D372D74DB6}" srcOrd="2" destOrd="0" presId="urn:microsoft.com/office/officeart/2018/2/layout/IconVerticalSolidList"/>
    <dgm:cxn modelId="{8A6409AB-5C78-E940-958D-6059B0CB425E}" type="presParOf" srcId="{DA01EBB7-FFF7-4D88-BB87-A393F6A21F9E}" destId="{5258B7E9-76B2-4FFB-8BCF-4FBD1DA8D2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BF9D6-CB13-41CE-BCBC-DFD8C37955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A28E1E5-4199-4581-A633-608BCBC6E4A2}">
      <dgm:prSet/>
      <dgm:spPr/>
      <dgm:t>
        <a:bodyPr/>
        <a:lstStyle/>
        <a:p>
          <a:r>
            <a:rPr lang="en-US" b="0" i="0" dirty="0"/>
            <a:t>Development of the Language of Chemistry</a:t>
          </a:r>
          <a:endParaRPr lang="en-US" dirty="0"/>
        </a:p>
      </dgm:t>
    </dgm:pt>
    <dgm:pt modelId="{3BF6C18B-6E30-4155-BF2C-3DEEEE08DA33}" type="parTrans" cxnId="{6C316E8B-1263-4A59-8D42-66C4B7CDC2F4}">
      <dgm:prSet/>
      <dgm:spPr/>
      <dgm:t>
        <a:bodyPr/>
        <a:lstStyle/>
        <a:p>
          <a:endParaRPr lang="en-US"/>
        </a:p>
      </dgm:t>
    </dgm:pt>
    <dgm:pt modelId="{13C4B068-F8C5-4A9E-BA61-6E473AF54126}" type="sibTrans" cxnId="{6C316E8B-1263-4A59-8D42-66C4B7CDC2F4}">
      <dgm:prSet/>
      <dgm:spPr/>
      <dgm:t>
        <a:bodyPr/>
        <a:lstStyle/>
        <a:p>
          <a:endParaRPr lang="en-US"/>
        </a:p>
      </dgm:t>
    </dgm:pt>
    <dgm:pt modelId="{0B43433E-99C6-4E86-9390-15C2DFE2B0D5}">
      <dgm:prSet/>
      <dgm:spPr/>
      <dgm:t>
        <a:bodyPr/>
        <a:lstStyle/>
        <a:p>
          <a:r>
            <a:rPr lang="en-US" b="0" i="0" dirty="0"/>
            <a:t>Nomenclature, Symbols, Terminology</a:t>
          </a:r>
          <a:endParaRPr lang="en-US" dirty="0"/>
        </a:p>
      </dgm:t>
    </dgm:pt>
    <dgm:pt modelId="{CE1C356B-7A88-4EFC-96E9-B09B9095417E}" type="parTrans" cxnId="{0DB6C9FB-7BEC-43ED-839A-929DDA9BFD3E}">
      <dgm:prSet/>
      <dgm:spPr/>
      <dgm:t>
        <a:bodyPr/>
        <a:lstStyle/>
        <a:p>
          <a:endParaRPr lang="en-US"/>
        </a:p>
      </dgm:t>
    </dgm:pt>
    <dgm:pt modelId="{DDA01699-C60A-4489-BAC8-81F2AEE48FE2}" type="sibTrans" cxnId="{0DB6C9FB-7BEC-43ED-839A-929DDA9BFD3E}">
      <dgm:prSet/>
      <dgm:spPr/>
      <dgm:t>
        <a:bodyPr/>
        <a:lstStyle/>
        <a:p>
          <a:endParaRPr lang="en-US"/>
        </a:p>
      </dgm:t>
    </dgm:pt>
    <dgm:pt modelId="{E6F4CAD3-25F5-4293-9E20-AC45D4AA3E36}">
      <dgm:prSet/>
      <dgm:spPr/>
      <dgm:t>
        <a:bodyPr/>
        <a:lstStyle/>
        <a:p>
          <a:r>
            <a:rPr lang="en-US" b="0" i="0"/>
            <a:t>Standardization of Chemistry Methods</a:t>
          </a:r>
          <a:endParaRPr lang="en-US"/>
        </a:p>
      </dgm:t>
    </dgm:pt>
    <dgm:pt modelId="{CD0C8033-C688-4282-9BCF-6053ACCA501F}" type="parTrans" cxnId="{8E5F3612-1EA6-415F-93D6-D3C9521D1C63}">
      <dgm:prSet/>
      <dgm:spPr/>
      <dgm:t>
        <a:bodyPr/>
        <a:lstStyle/>
        <a:p>
          <a:endParaRPr lang="en-US"/>
        </a:p>
      </dgm:t>
    </dgm:pt>
    <dgm:pt modelId="{ADACE046-890E-44CB-BD9C-B6B4D5D0F02A}" type="sibTrans" cxnId="{8E5F3612-1EA6-415F-93D6-D3C9521D1C63}">
      <dgm:prSet/>
      <dgm:spPr/>
      <dgm:t>
        <a:bodyPr/>
        <a:lstStyle/>
        <a:p>
          <a:endParaRPr lang="en-US"/>
        </a:p>
      </dgm:t>
    </dgm:pt>
    <dgm:pt modelId="{F70E7F31-1763-43D3-AD93-4A60FD2C2977}">
      <dgm:prSet/>
      <dgm:spPr/>
      <dgm:t>
        <a:bodyPr/>
        <a:lstStyle/>
        <a:p>
          <a:r>
            <a:rPr lang="en-US" b="0" i="0"/>
            <a:t>Data Presentation, including Data Exchange Standards for Computers and Instruments</a:t>
          </a:r>
          <a:endParaRPr lang="en-US"/>
        </a:p>
      </dgm:t>
    </dgm:pt>
    <dgm:pt modelId="{3EE928B4-5CAA-43E5-8FB7-444A77BFA8F1}" type="parTrans" cxnId="{4F22FC56-62F1-41FE-9CF3-506F7C6C9DA0}">
      <dgm:prSet/>
      <dgm:spPr/>
      <dgm:t>
        <a:bodyPr/>
        <a:lstStyle/>
        <a:p>
          <a:endParaRPr lang="en-US"/>
        </a:p>
      </dgm:t>
    </dgm:pt>
    <dgm:pt modelId="{1E4E2386-8248-4995-BCD0-470A00B30CF8}" type="sibTrans" cxnId="{4F22FC56-62F1-41FE-9CF3-506F7C6C9DA0}">
      <dgm:prSet/>
      <dgm:spPr/>
      <dgm:t>
        <a:bodyPr/>
        <a:lstStyle/>
        <a:p>
          <a:endParaRPr lang="en-US"/>
        </a:p>
      </dgm:t>
    </dgm:pt>
    <dgm:pt modelId="{523E12C6-4530-425C-9B22-4CA0F1B4F8CE}">
      <dgm:prSet/>
      <dgm:spPr/>
      <dgm:t>
        <a:bodyPr/>
        <a:lstStyle/>
        <a:p>
          <a:r>
            <a:rPr lang="en-US" b="0" i="0"/>
            <a:t>Study of Analytical Methods</a:t>
          </a:r>
          <a:endParaRPr lang="en-US"/>
        </a:p>
      </dgm:t>
    </dgm:pt>
    <dgm:pt modelId="{3BB4BDBE-68A8-43E8-8202-5400FAD09608}" type="parTrans" cxnId="{735854CA-0D89-4E99-9B22-6FAD8F1D1177}">
      <dgm:prSet/>
      <dgm:spPr/>
      <dgm:t>
        <a:bodyPr/>
        <a:lstStyle/>
        <a:p>
          <a:endParaRPr lang="en-US"/>
        </a:p>
      </dgm:t>
    </dgm:pt>
    <dgm:pt modelId="{8C51D2DA-FD9A-4DFA-8782-13E94C20DAF9}" type="sibTrans" cxnId="{735854CA-0D89-4E99-9B22-6FAD8F1D1177}">
      <dgm:prSet/>
      <dgm:spPr/>
      <dgm:t>
        <a:bodyPr/>
        <a:lstStyle/>
        <a:p>
          <a:endParaRPr lang="en-US"/>
        </a:p>
      </dgm:t>
    </dgm:pt>
    <dgm:pt modelId="{4C227216-ED05-4472-98FD-F52691DE62C5}">
      <dgm:prSet/>
      <dgm:spPr/>
      <dgm:t>
        <a:bodyPr/>
        <a:lstStyle/>
        <a:p>
          <a:r>
            <a:rPr lang="en-US" b="0" i="0"/>
            <a:t>Critical Evaluation of Physico-Chemical Data</a:t>
          </a:r>
          <a:endParaRPr lang="en-US"/>
        </a:p>
      </dgm:t>
    </dgm:pt>
    <dgm:pt modelId="{AF48A1B2-95AA-4610-9FD3-6E708DD13B66}" type="parTrans" cxnId="{C18CFF01-9425-4F0F-BEB4-056917A75093}">
      <dgm:prSet/>
      <dgm:spPr/>
      <dgm:t>
        <a:bodyPr/>
        <a:lstStyle/>
        <a:p>
          <a:endParaRPr lang="en-US"/>
        </a:p>
      </dgm:t>
    </dgm:pt>
    <dgm:pt modelId="{8E375F16-834B-4564-B434-43BC551B5041}" type="sibTrans" cxnId="{C18CFF01-9425-4F0F-BEB4-056917A75093}">
      <dgm:prSet/>
      <dgm:spPr/>
      <dgm:t>
        <a:bodyPr/>
        <a:lstStyle/>
        <a:p>
          <a:endParaRPr lang="en-US"/>
        </a:p>
      </dgm:t>
    </dgm:pt>
    <dgm:pt modelId="{0FC08AFA-CA3C-49B0-9B6F-73063889C5D6}">
      <dgm:prSet/>
      <dgm:spPr/>
      <dgm:t>
        <a:bodyPr/>
        <a:lstStyle/>
        <a:p>
          <a:r>
            <a:rPr lang="en-US" b="0" i="0"/>
            <a:t>Atomic Weights</a:t>
          </a:r>
          <a:endParaRPr lang="en-US"/>
        </a:p>
      </dgm:t>
    </dgm:pt>
    <dgm:pt modelId="{3784D8ED-D25D-4D86-ABBB-E9EB5165F7EE}" type="parTrans" cxnId="{52165491-819E-4B2D-8CB0-86F47F8F05E9}">
      <dgm:prSet/>
      <dgm:spPr/>
      <dgm:t>
        <a:bodyPr/>
        <a:lstStyle/>
        <a:p>
          <a:endParaRPr lang="en-US"/>
        </a:p>
      </dgm:t>
    </dgm:pt>
    <dgm:pt modelId="{A3460BDA-0D9B-4473-BBB7-594E6B0262F1}" type="sibTrans" cxnId="{52165491-819E-4B2D-8CB0-86F47F8F05E9}">
      <dgm:prSet/>
      <dgm:spPr/>
      <dgm:t>
        <a:bodyPr/>
        <a:lstStyle/>
        <a:p>
          <a:endParaRPr lang="en-US"/>
        </a:p>
      </dgm:t>
    </dgm:pt>
    <dgm:pt modelId="{E3DA50FC-8859-4A7C-8B6A-E79FCA32402D}">
      <dgm:prSet/>
      <dgm:spPr/>
      <dgm:t>
        <a:bodyPr/>
        <a:lstStyle/>
        <a:p>
          <a:r>
            <a:rPr lang="en-US" b="0" i="0"/>
            <a:t>Thermodynamic Data</a:t>
          </a:r>
          <a:endParaRPr lang="en-US"/>
        </a:p>
      </dgm:t>
    </dgm:pt>
    <dgm:pt modelId="{5B4B9410-FE7E-472C-83AF-4921EAA22AAA}" type="parTrans" cxnId="{382CDD9E-9C87-4D82-9CDF-02351EA0A3F7}">
      <dgm:prSet/>
      <dgm:spPr/>
      <dgm:t>
        <a:bodyPr/>
        <a:lstStyle/>
        <a:p>
          <a:endParaRPr lang="en-US"/>
        </a:p>
      </dgm:t>
    </dgm:pt>
    <dgm:pt modelId="{44DB695B-4F19-4699-A5F4-3B8A767F7E78}" type="sibTrans" cxnId="{382CDD9E-9C87-4D82-9CDF-02351EA0A3F7}">
      <dgm:prSet/>
      <dgm:spPr/>
      <dgm:t>
        <a:bodyPr/>
        <a:lstStyle/>
        <a:p>
          <a:endParaRPr lang="en-US"/>
        </a:p>
      </dgm:t>
    </dgm:pt>
    <dgm:pt modelId="{FD473DED-4639-48CA-8F4A-E806ED9FB4A0}">
      <dgm:prSet/>
      <dgm:spPr/>
      <dgm:t>
        <a:bodyPr/>
        <a:lstStyle/>
        <a:p>
          <a:r>
            <a:rPr lang="en-US" b="0" i="0"/>
            <a:t>Kinetic Data</a:t>
          </a:r>
          <a:endParaRPr lang="en-US"/>
        </a:p>
      </dgm:t>
    </dgm:pt>
    <dgm:pt modelId="{0C08A849-5956-476C-B639-6185AFEAE2F4}" type="parTrans" cxnId="{E268EB1F-BEF4-4669-B7D9-E5778659B40D}">
      <dgm:prSet/>
      <dgm:spPr/>
      <dgm:t>
        <a:bodyPr/>
        <a:lstStyle/>
        <a:p>
          <a:endParaRPr lang="en-US"/>
        </a:p>
      </dgm:t>
    </dgm:pt>
    <dgm:pt modelId="{B52B2619-3238-4BE2-9296-E1F5F1B9106E}" type="sibTrans" cxnId="{E268EB1F-BEF4-4669-B7D9-E5778659B40D}">
      <dgm:prSet/>
      <dgm:spPr/>
      <dgm:t>
        <a:bodyPr/>
        <a:lstStyle/>
        <a:p>
          <a:endParaRPr lang="en-US"/>
        </a:p>
      </dgm:t>
    </dgm:pt>
    <dgm:pt modelId="{7BB5594B-BE39-4A3B-9C70-44D2D794243D}" type="pres">
      <dgm:prSet presAssocID="{5D8BF9D6-CB13-41CE-BCBC-DFD8C379553F}" presName="root" presStyleCnt="0">
        <dgm:presLayoutVars>
          <dgm:dir/>
          <dgm:resizeHandles val="exact"/>
        </dgm:presLayoutVars>
      </dgm:prSet>
      <dgm:spPr/>
    </dgm:pt>
    <dgm:pt modelId="{99D4A6B3-1EC9-405E-A78E-0515A484880D}" type="pres">
      <dgm:prSet presAssocID="{EA28E1E5-4199-4581-A633-608BCBC6E4A2}" presName="compNode" presStyleCnt="0"/>
      <dgm:spPr/>
    </dgm:pt>
    <dgm:pt modelId="{03AC7952-EFB2-4069-B358-1CA9E536BE34}" type="pres">
      <dgm:prSet presAssocID="{EA28E1E5-4199-4581-A633-608BCBC6E4A2}" presName="bgRect" presStyleLbl="bgShp" presStyleIdx="0" presStyleCnt="3"/>
      <dgm:spPr/>
    </dgm:pt>
    <dgm:pt modelId="{4A12C2A3-5516-4161-A366-3DBD0DAFC010}" type="pres">
      <dgm:prSet presAssocID="{EA28E1E5-4199-4581-A633-608BCBC6E4A2}" presName="iconRect" presStyleLbl="node1" presStyleIdx="0" presStyleCnt="3" custScaleX="134924" custScaleY="1676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72EBD66-EA8B-401D-A584-BB189C016171}" type="pres">
      <dgm:prSet presAssocID="{EA28E1E5-4199-4581-A633-608BCBC6E4A2}" presName="spaceRect" presStyleCnt="0"/>
      <dgm:spPr/>
    </dgm:pt>
    <dgm:pt modelId="{C35D2621-D7F8-4835-BA08-D4F106EEFFDF}" type="pres">
      <dgm:prSet presAssocID="{EA28E1E5-4199-4581-A633-608BCBC6E4A2}" presName="parTx" presStyleLbl="revTx" presStyleIdx="0" presStyleCnt="6">
        <dgm:presLayoutVars>
          <dgm:chMax val="0"/>
          <dgm:chPref val="0"/>
        </dgm:presLayoutVars>
      </dgm:prSet>
      <dgm:spPr/>
    </dgm:pt>
    <dgm:pt modelId="{89FA439A-A152-4B88-A1BC-FF90946E837C}" type="pres">
      <dgm:prSet presAssocID="{EA28E1E5-4199-4581-A633-608BCBC6E4A2}" presName="desTx" presStyleLbl="revTx" presStyleIdx="1" presStyleCnt="6">
        <dgm:presLayoutVars/>
      </dgm:prSet>
      <dgm:spPr/>
    </dgm:pt>
    <dgm:pt modelId="{CA6B638C-1A4B-4DE3-990F-4F1A326D8CCB}" type="pres">
      <dgm:prSet presAssocID="{13C4B068-F8C5-4A9E-BA61-6E473AF54126}" presName="sibTrans" presStyleCnt="0"/>
      <dgm:spPr/>
    </dgm:pt>
    <dgm:pt modelId="{0B41F9F7-6C0C-4744-94ED-72D393EA15F9}" type="pres">
      <dgm:prSet presAssocID="{E6F4CAD3-25F5-4293-9E20-AC45D4AA3E36}" presName="compNode" presStyleCnt="0"/>
      <dgm:spPr/>
    </dgm:pt>
    <dgm:pt modelId="{CB2F5C55-625D-44AB-A20E-D4EE0774FA04}" type="pres">
      <dgm:prSet presAssocID="{E6F4CAD3-25F5-4293-9E20-AC45D4AA3E36}" presName="bgRect" presStyleLbl="bgShp" presStyleIdx="1" presStyleCnt="3"/>
      <dgm:spPr/>
    </dgm:pt>
    <dgm:pt modelId="{886891E2-97C6-41C8-A007-B7B70C826590}" type="pres">
      <dgm:prSet presAssocID="{E6F4CAD3-25F5-4293-9E20-AC45D4AA3E36}" presName="iconRect" presStyleLbl="node1" presStyleIdx="1" presStyleCnt="3" custScaleX="169049" custScaleY="17794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32181584-EF02-4DE8-9CA7-03A157F95C18}" type="pres">
      <dgm:prSet presAssocID="{E6F4CAD3-25F5-4293-9E20-AC45D4AA3E36}" presName="spaceRect" presStyleCnt="0"/>
      <dgm:spPr/>
    </dgm:pt>
    <dgm:pt modelId="{EA2BBA31-F2CE-41DA-96C9-017BB6C3A10A}" type="pres">
      <dgm:prSet presAssocID="{E6F4CAD3-25F5-4293-9E20-AC45D4AA3E36}" presName="parTx" presStyleLbl="revTx" presStyleIdx="2" presStyleCnt="6">
        <dgm:presLayoutVars>
          <dgm:chMax val="0"/>
          <dgm:chPref val="0"/>
        </dgm:presLayoutVars>
      </dgm:prSet>
      <dgm:spPr/>
    </dgm:pt>
    <dgm:pt modelId="{42131182-6B62-4BA0-BB65-194D91B19AF9}" type="pres">
      <dgm:prSet presAssocID="{E6F4CAD3-25F5-4293-9E20-AC45D4AA3E36}" presName="desTx" presStyleLbl="revTx" presStyleIdx="3" presStyleCnt="6">
        <dgm:presLayoutVars/>
      </dgm:prSet>
      <dgm:spPr/>
    </dgm:pt>
    <dgm:pt modelId="{18E5658C-8860-48BB-8712-24D6B971568B}" type="pres">
      <dgm:prSet presAssocID="{ADACE046-890E-44CB-BD9C-B6B4D5D0F02A}" presName="sibTrans" presStyleCnt="0"/>
      <dgm:spPr/>
    </dgm:pt>
    <dgm:pt modelId="{5E832EB6-151B-499D-A506-DBFEC0A082BC}" type="pres">
      <dgm:prSet presAssocID="{4C227216-ED05-4472-98FD-F52691DE62C5}" presName="compNode" presStyleCnt="0"/>
      <dgm:spPr/>
    </dgm:pt>
    <dgm:pt modelId="{83442D6F-3869-497A-AF02-208F4C29E31A}" type="pres">
      <dgm:prSet presAssocID="{4C227216-ED05-4472-98FD-F52691DE62C5}" presName="bgRect" presStyleLbl="bgShp" presStyleIdx="2" presStyleCnt="3"/>
      <dgm:spPr/>
    </dgm:pt>
    <dgm:pt modelId="{197DE2AD-B012-4B69-9C3D-FA82BE04458D}" type="pres">
      <dgm:prSet presAssocID="{4C227216-ED05-4472-98FD-F52691DE62C5}" presName="iconRect" presStyleLbl="node1" presStyleIdx="2" presStyleCnt="3" custScaleX="154760" custScaleY="14800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37E81D68-B5DA-4051-B590-64F8EC02DB0A}" type="pres">
      <dgm:prSet presAssocID="{4C227216-ED05-4472-98FD-F52691DE62C5}" presName="spaceRect" presStyleCnt="0"/>
      <dgm:spPr/>
    </dgm:pt>
    <dgm:pt modelId="{1AA57B20-4E86-454A-8307-1405025CB0BE}" type="pres">
      <dgm:prSet presAssocID="{4C227216-ED05-4472-98FD-F52691DE62C5}" presName="parTx" presStyleLbl="revTx" presStyleIdx="4" presStyleCnt="6">
        <dgm:presLayoutVars>
          <dgm:chMax val="0"/>
          <dgm:chPref val="0"/>
        </dgm:presLayoutVars>
      </dgm:prSet>
      <dgm:spPr/>
    </dgm:pt>
    <dgm:pt modelId="{A9DD36B8-DAF5-4D9D-B426-2CDE1BE5C4D9}" type="pres">
      <dgm:prSet presAssocID="{4C227216-ED05-4472-98FD-F52691DE62C5}" presName="desTx" presStyleLbl="revTx" presStyleIdx="5" presStyleCnt="6">
        <dgm:presLayoutVars/>
      </dgm:prSet>
      <dgm:spPr/>
    </dgm:pt>
  </dgm:ptLst>
  <dgm:cxnLst>
    <dgm:cxn modelId="{C18CFF01-9425-4F0F-BEB4-056917A75093}" srcId="{5D8BF9D6-CB13-41CE-BCBC-DFD8C379553F}" destId="{4C227216-ED05-4472-98FD-F52691DE62C5}" srcOrd="2" destOrd="0" parTransId="{AF48A1B2-95AA-4610-9FD3-6E708DD13B66}" sibTransId="{8E375F16-834B-4564-B434-43BC551B5041}"/>
    <dgm:cxn modelId="{D6B4270A-743A-492B-A3CE-62E66F911843}" type="presOf" srcId="{523E12C6-4530-425C-9B22-4CA0F1B4F8CE}" destId="{42131182-6B62-4BA0-BB65-194D91B19AF9}" srcOrd="0" destOrd="1" presId="urn:microsoft.com/office/officeart/2018/2/layout/IconVerticalSolidList"/>
    <dgm:cxn modelId="{9AD76B0C-22A7-44A6-BD26-27ED8864BF41}" type="presOf" srcId="{F70E7F31-1763-43D3-AD93-4A60FD2C2977}" destId="{42131182-6B62-4BA0-BB65-194D91B19AF9}" srcOrd="0" destOrd="0" presId="urn:microsoft.com/office/officeart/2018/2/layout/IconVerticalSolidList"/>
    <dgm:cxn modelId="{8E5F3612-1EA6-415F-93D6-D3C9521D1C63}" srcId="{5D8BF9D6-CB13-41CE-BCBC-DFD8C379553F}" destId="{E6F4CAD3-25F5-4293-9E20-AC45D4AA3E36}" srcOrd="1" destOrd="0" parTransId="{CD0C8033-C688-4282-9BCF-6053ACCA501F}" sibTransId="{ADACE046-890E-44CB-BD9C-B6B4D5D0F02A}"/>
    <dgm:cxn modelId="{E268EB1F-BEF4-4669-B7D9-E5778659B40D}" srcId="{4C227216-ED05-4472-98FD-F52691DE62C5}" destId="{FD473DED-4639-48CA-8F4A-E806ED9FB4A0}" srcOrd="2" destOrd="0" parTransId="{0C08A849-5956-476C-B639-6185AFEAE2F4}" sibTransId="{B52B2619-3238-4BE2-9296-E1F5F1B9106E}"/>
    <dgm:cxn modelId="{65598D2A-CD72-4C50-A22A-5A45B265BA11}" type="presOf" srcId="{FD473DED-4639-48CA-8F4A-E806ED9FB4A0}" destId="{A9DD36B8-DAF5-4D9D-B426-2CDE1BE5C4D9}" srcOrd="0" destOrd="2" presId="urn:microsoft.com/office/officeart/2018/2/layout/IconVerticalSolidList"/>
    <dgm:cxn modelId="{4F22FC56-62F1-41FE-9CF3-506F7C6C9DA0}" srcId="{E6F4CAD3-25F5-4293-9E20-AC45D4AA3E36}" destId="{F70E7F31-1763-43D3-AD93-4A60FD2C2977}" srcOrd="0" destOrd="0" parTransId="{3EE928B4-5CAA-43E5-8FB7-444A77BFA8F1}" sibTransId="{1E4E2386-8248-4995-BCD0-470A00B30CF8}"/>
    <dgm:cxn modelId="{B234D874-435A-49CC-B268-0220FF30B0F8}" type="presOf" srcId="{E6F4CAD3-25F5-4293-9E20-AC45D4AA3E36}" destId="{EA2BBA31-F2CE-41DA-96C9-017BB6C3A10A}" srcOrd="0" destOrd="0" presId="urn:microsoft.com/office/officeart/2018/2/layout/IconVerticalSolidList"/>
    <dgm:cxn modelId="{6C316E8B-1263-4A59-8D42-66C4B7CDC2F4}" srcId="{5D8BF9D6-CB13-41CE-BCBC-DFD8C379553F}" destId="{EA28E1E5-4199-4581-A633-608BCBC6E4A2}" srcOrd="0" destOrd="0" parTransId="{3BF6C18B-6E30-4155-BF2C-3DEEEE08DA33}" sibTransId="{13C4B068-F8C5-4A9E-BA61-6E473AF54126}"/>
    <dgm:cxn modelId="{52165491-819E-4B2D-8CB0-86F47F8F05E9}" srcId="{4C227216-ED05-4472-98FD-F52691DE62C5}" destId="{0FC08AFA-CA3C-49B0-9B6F-73063889C5D6}" srcOrd="0" destOrd="0" parTransId="{3784D8ED-D25D-4D86-ABBB-E9EB5165F7EE}" sibTransId="{A3460BDA-0D9B-4473-BBB7-594E6B0262F1}"/>
    <dgm:cxn modelId="{382CDD9E-9C87-4D82-9CDF-02351EA0A3F7}" srcId="{4C227216-ED05-4472-98FD-F52691DE62C5}" destId="{E3DA50FC-8859-4A7C-8B6A-E79FCA32402D}" srcOrd="1" destOrd="0" parTransId="{5B4B9410-FE7E-472C-83AF-4921EAA22AAA}" sibTransId="{44DB695B-4F19-4699-A5F4-3B8A767F7E78}"/>
    <dgm:cxn modelId="{FBCD68C8-D73C-4813-BD21-B05472BF141B}" type="presOf" srcId="{4C227216-ED05-4472-98FD-F52691DE62C5}" destId="{1AA57B20-4E86-454A-8307-1405025CB0BE}" srcOrd="0" destOrd="0" presId="urn:microsoft.com/office/officeart/2018/2/layout/IconVerticalSolidList"/>
    <dgm:cxn modelId="{735854CA-0D89-4E99-9B22-6FAD8F1D1177}" srcId="{E6F4CAD3-25F5-4293-9E20-AC45D4AA3E36}" destId="{523E12C6-4530-425C-9B22-4CA0F1B4F8CE}" srcOrd="1" destOrd="0" parTransId="{3BB4BDBE-68A8-43E8-8202-5400FAD09608}" sibTransId="{8C51D2DA-FD9A-4DFA-8782-13E94C20DAF9}"/>
    <dgm:cxn modelId="{D38F89CB-4D33-4276-9805-F7BB7408771C}" type="presOf" srcId="{5D8BF9D6-CB13-41CE-BCBC-DFD8C379553F}" destId="{7BB5594B-BE39-4A3B-9C70-44D2D794243D}" srcOrd="0" destOrd="0" presId="urn:microsoft.com/office/officeart/2018/2/layout/IconVerticalSolidList"/>
    <dgm:cxn modelId="{41CFE7DD-8BAB-4D1D-A6D4-B841597021E3}" type="presOf" srcId="{EA28E1E5-4199-4581-A633-608BCBC6E4A2}" destId="{C35D2621-D7F8-4835-BA08-D4F106EEFFDF}" srcOrd="0" destOrd="0" presId="urn:microsoft.com/office/officeart/2018/2/layout/IconVerticalSolidList"/>
    <dgm:cxn modelId="{536185E2-46A1-4C2B-B206-88924521F93E}" type="presOf" srcId="{E3DA50FC-8859-4A7C-8B6A-E79FCA32402D}" destId="{A9DD36B8-DAF5-4D9D-B426-2CDE1BE5C4D9}" srcOrd="0" destOrd="1" presId="urn:microsoft.com/office/officeart/2018/2/layout/IconVerticalSolidList"/>
    <dgm:cxn modelId="{7C40A5E7-D52F-4010-AE5A-9AF44992760E}" type="presOf" srcId="{0FC08AFA-CA3C-49B0-9B6F-73063889C5D6}" destId="{A9DD36B8-DAF5-4D9D-B426-2CDE1BE5C4D9}" srcOrd="0" destOrd="0" presId="urn:microsoft.com/office/officeart/2018/2/layout/IconVerticalSolidList"/>
    <dgm:cxn modelId="{8CC41FFA-441C-4126-A274-2BAC3E0D35BC}" type="presOf" srcId="{0B43433E-99C6-4E86-9390-15C2DFE2B0D5}" destId="{89FA439A-A152-4B88-A1BC-FF90946E837C}" srcOrd="0" destOrd="0" presId="urn:microsoft.com/office/officeart/2018/2/layout/IconVerticalSolidList"/>
    <dgm:cxn modelId="{0DB6C9FB-7BEC-43ED-839A-929DDA9BFD3E}" srcId="{EA28E1E5-4199-4581-A633-608BCBC6E4A2}" destId="{0B43433E-99C6-4E86-9390-15C2DFE2B0D5}" srcOrd="0" destOrd="0" parTransId="{CE1C356B-7A88-4EFC-96E9-B09B9095417E}" sibTransId="{DDA01699-C60A-4489-BAC8-81F2AEE48FE2}"/>
    <dgm:cxn modelId="{0BADD693-D006-454E-82B8-F1FA4DD1280D}" type="presParOf" srcId="{7BB5594B-BE39-4A3B-9C70-44D2D794243D}" destId="{99D4A6B3-1EC9-405E-A78E-0515A484880D}" srcOrd="0" destOrd="0" presId="urn:microsoft.com/office/officeart/2018/2/layout/IconVerticalSolidList"/>
    <dgm:cxn modelId="{026A9E6E-9C01-4589-8DCC-2C8BE06C148B}" type="presParOf" srcId="{99D4A6B3-1EC9-405E-A78E-0515A484880D}" destId="{03AC7952-EFB2-4069-B358-1CA9E536BE34}" srcOrd="0" destOrd="0" presId="urn:microsoft.com/office/officeart/2018/2/layout/IconVerticalSolidList"/>
    <dgm:cxn modelId="{3EA30203-4D70-415A-9687-E9FE0F770441}" type="presParOf" srcId="{99D4A6B3-1EC9-405E-A78E-0515A484880D}" destId="{4A12C2A3-5516-4161-A366-3DBD0DAFC010}" srcOrd="1" destOrd="0" presId="urn:microsoft.com/office/officeart/2018/2/layout/IconVerticalSolidList"/>
    <dgm:cxn modelId="{4BAB4407-0385-4D35-8021-4ED8F026EC8A}" type="presParOf" srcId="{99D4A6B3-1EC9-405E-A78E-0515A484880D}" destId="{D72EBD66-EA8B-401D-A584-BB189C016171}" srcOrd="2" destOrd="0" presId="urn:microsoft.com/office/officeart/2018/2/layout/IconVerticalSolidList"/>
    <dgm:cxn modelId="{CBA50C50-C443-4051-A10A-A36C2B89836A}" type="presParOf" srcId="{99D4A6B3-1EC9-405E-A78E-0515A484880D}" destId="{C35D2621-D7F8-4835-BA08-D4F106EEFFDF}" srcOrd="3" destOrd="0" presId="urn:microsoft.com/office/officeart/2018/2/layout/IconVerticalSolidList"/>
    <dgm:cxn modelId="{76BAC444-AA2F-4A82-A3E7-51DBE65CACF5}" type="presParOf" srcId="{99D4A6B3-1EC9-405E-A78E-0515A484880D}" destId="{89FA439A-A152-4B88-A1BC-FF90946E837C}" srcOrd="4" destOrd="0" presId="urn:microsoft.com/office/officeart/2018/2/layout/IconVerticalSolidList"/>
    <dgm:cxn modelId="{9B1AFB3F-51F8-4539-ACF0-731476F1245B}" type="presParOf" srcId="{7BB5594B-BE39-4A3B-9C70-44D2D794243D}" destId="{CA6B638C-1A4B-4DE3-990F-4F1A326D8CCB}" srcOrd="1" destOrd="0" presId="urn:microsoft.com/office/officeart/2018/2/layout/IconVerticalSolidList"/>
    <dgm:cxn modelId="{BDDA8AB8-021A-4D5D-B959-CA27C1414A17}" type="presParOf" srcId="{7BB5594B-BE39-4A3B-9C70-44D2D794243D}" destId="{0B41F9F7-6C0C-4744-94ED-72D393EA15F9}" srcOrd="2" destOrd="0" presId="urn:microsoft.com/office/officeart/2018/2/layout/IconVerticalSolidList"/>
    <dgm:cxn modelId="{219784F6-DF28-4EDF-9678-2DE8016122E5}" type="presParOf" srcId="{0B41F9F7-6C0C-4744-94ED-72D393EA15F9}" destId="{CB2F5C55-625D-44AB-A20E-D4EE0774FA04}" srcOrd="0" destOrd="0" presId="urn:microsoft.com/office/officeart/2018/2/layout/IconVerticalSolidList"/>
    <dgm:cxn modelId="{A449C7F7-076D-4E76-A104-64D1653F54D5}" type="presParOf" srcId="{0B41F9F7-6C0C-4744-94ED-72D393EA15F9}" destId="{886891E2-97C6-41C8-A007-B7B70C826590}" srcOrd="1" destOrd="0" presId="urn:microsoft.com/office/officeart/2018/2/layout/IconVerticalSolidList"/>
    <dgm:cxn modelId="{40E70123-8CA1-4C0C-8F2B-1454CDDFE20B}" type="presParOf" srcId="{0B41F9F7-6C0C-4744-94ED-72D393EA15F9}" destId="{32181584-EF02-4DE8-9CA7-03A157F95C18}" srcOrd="2" destOrd="0" presId="urn:microsoft.com/office/officeart/2018/2/layout/IconVerticalSolidList"/>
    <dgm:cxn modelId="{9A1256D2-14F8-4904-A5B2-22E8A1D3F28F}" type="presParOf" srcId="{0B41F9F7-6C0C-4744-94ED-72D393EA15F9}" destId="{EA2BBA31-F2CE-41DA-96C9-017BB6C3A10A}" srcOrd="3" destOrd="0" presId="urn:microsoft.com/office/officeart/2018/2/layout/IconVerticalSolidList"/>
    <dgm:cxn modelId="{E4C00C75-1050-41E7-B9C6-D1E79563FBF7}" type="presParOf" srcId="{0B41F9F7-6C0C-4744-94ED-72D393EA15F9}" destId="{42131182-6B62-4BA0-BB65-194D91B19AF9}" srcOrd="4" destOrd="0" presId="urn:microsoft.com/office/officeart/2018/2/layout/IconVerticalSolidList"/>
    <dgm:cxn modelId="{1438CD16-691A-44C0-BEE8-5453124C615D}" type="presParOf" srcId="{7BB5594B-BE39-4A3B-9C70-44D2D794243D}" destId="{18E5658C-8860-48BB-8712-24D6B971568B}" srcOrd="3" destOrd="0" presId="urn:microsoft.com/office/officeart/2018/2/layout/IconVerticalSolidList"/>
    <dgm:cxn modelId="{9D0F4CAB-9AA1-4473-BB27-D865A9174C36}" type="presParOf" srcId="{7BB5594B-BE39-4A3B-9C70-44D2D794243D}" destId="{5E832EB6-151B-499D-A506-DBFEC0A082BC}" srcOrd="4" destOrd="0" presId="urn:microsoft.com/office/officeart/2018/2/layout/IconVerticalSolidList"/>
    <dgm:cxn modelId="{32F7DF2C-F9FD-4574-A5FB-10491764D4DF}" type="presParOf" srcId="{5E832EB6-151B-499D-A506-DBFEC0A082BC}" destId="{83442D6F-3869-497A-AF02-208F4C29E31A}" srcOrd="0" destOrd="0" presId="urn:microsoft.com/office/officeart/2018/2/layout/IconVerticalSolidList"/>
    <dgm:cxn modelId="{7124FE36-CAC3-43DB-94D4-2E4B00651CEE}" type="presParOf" srcId="{5E832EB6-151B-499D-A506-DBFEC0A082BC}" destId="{197DE2AD-B012-4B69-9C3D-FA82BE04458D}" srcOrd="1" destOrd="0" presId="urn:microsoft.com/office/officeart/2018/2/layout/IconVerticalSolidList"/>
    <dgm:cxn modelId="{16235E5A-C3F8-4C1C-BBE3-69C26850AC3C}" type="presParOf" srcId="{5E832EB6-151B-499D-A506-DBFEC0A082BC}" destId="{37E81D68-B5DA-4051-B590-64F8EC02DB0A}" srcOrd="2" destOrd="0" presId="urn:microsoft.com/office/officeart/2018/2/layout/IconVerticalSolidList"/>
    <dgm:cxn modelId="{43B02274-D7F7-438C-804A-4395ABFAFBCB}" type="presParOf" srcId="{5E832EB6-151B-499D-A506-DBFEC0A082BC}" destId="{1AA57B20-4E86-454A-8307-1405025CB0BE}" srcOrd="3" destOrd="0" presId="urn:microsoft.com/office/officeart/2018/2/layout/IconVerticalSolidList"/>
    <dgm:cxn modelId="{7A65AD16-B854-434D-BAEC-DD0D77546B24}" type="presParOf" srcId="{5E832EB6-151B-499D-A506-DBFEC0A082BC}" destId="{A9DD36B8-DAF5-4D9D-B426-2CDE1BE5C4D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3E4B-2315-4F6D-9BBE-3C880A99ABAF}">
      <dsp:nvSpPr>
        <dsp:cNvPr id="0" name=""/>
        <dsp:cNvSpPr/>
      </dsp:nvSpPr>
      <dsp:spPr>
        <a:xfrm>
          <a:off x="0" y="260125"/>
          <a:ext cx="7368209" cy="1085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5B6B-AB2A-4218-9631-1895D61ABE41}">
      <dsp:nvSpPr>
        <dsp:cNvPr id="0" name=""/>
        <dsp:cNvSpPr/>
      </dsp:nvSpPr>
      <dsp:spPr>
        <a:xfrm>
          <a:off x="193399" y="475387"/>
          <a:ext cx="351979" cy="3516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13874-8D95-4A46-86CE-CE90B31AB71A}">
      <dsp:nvSpPr>
        <dsp:cNvPr id="0" name=""/>
        <dsp:cNvSpPr/>
      </dsp:nvSpPr>
      <dsp:spPr>
        <a:xfrm>
          <a:off x="738779" y="420456"/>
          <a:ext cx="6607052" cy="67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92" tIns="71892" rIns="71892" bIns="718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• A focus on those aspects of chemistry where </a:t>
          </a:r>
          <a:r>
            <a:rPr lang="en-US" sz="1800" b="1" kern="1200" dirty="0"/>
            <a:t>global</a:t>
          </a:r>
          <a:r>
            <a:rPr lang="en-US" sz="1800" kern="1200" dirty="0"/>
            <a:t> consensus is essential for progress in research, commerce and policy.</a:t>
          </a:r>
        </a:p>
      </dsp:txBody>
      <dsp:txXfrm>
        <a:off x="738779" y="420456"/>
        <a:ext cx="6607052" cy="679296"/>
      </dsp:txXfrm>
    </dsp:sp>
    <dsp:sp modelId="{244EBE20-0C52-4742-A94F-E503B6C25516}">
      <dsp:nvSpPr>
        <dsp:cNvPr id="0" name=""/>
        <dsp:cNvSpPr/>
      </dsp:nvSpPr>
      <dsp:spPr>
        <a:xfrm>
          <a:off x="0" y="1421486"/>
          <a:ext cx="7368209" cy="11091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9CF27-6758-4FFD-8931-17B6C3300327}">
      <dsp:nvSpPr>
        <dsp:cNvPr id="0" name=""/>
        <dsp:cNvSpPr/>
      </dsp:nvSpPr>
      <dsp:spPr>
        <a:xfrm>
          <a:off x="193399" y="1742593"/>
          <a:ext cx="351979" cy="3516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38A19-4755-4E7A-83D4-9CCD972C29AD}">
      <dsp:nvSpPr>
        <dsp:cNvPr id="0" name=""/>
        <dsp:cNvSpPr/>
      </dsp:nvSpPr>
      <dsp:spPr>
        <a:xfrm>
          <a:off x="738779" y="1598742"/>
          <a:ext cx="6607052" cy="67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92" tIns="71892" rIns="71892" bIns="718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• Respect for its objectivity and scientific excellence, providing access to the highest levels in the scientific, industrial, and policy communities to represent </a:t>
          </a:r>
          <a:r>
            <a:rPr lang="en-US" sz="1800" b="1" kern="1200" dirty="0"/>
            <a:t>global</a:t>
          </a:r>
          <a:r>
            <a:rPr lang="en-US" sz="1800" kern="1200" dirty="0"/>
            <a:t> chemistry.</a:t>
          </a:r>
        </a:p>
      </dsp:txBody>
      <dsp:txXfrm>
        <a:off x="738779" y="1598742"/>
        <a:ext cx="6607052" cy="679296"/>
      </dsp:txXfrm>
    </dsp:sp>
    <dsp:sp modelId="{AD1599C4-CC7F-4D0F-A31B-B23F11FDD853}">
      <dsp:nvSpPr>
        <dsp:cNvPr id="0" name=""/>
        <dsp:cNvSpPr/>
      </dsp:nvSpPr>
      <dsp:spPr>
        <a:xfrm>
          <a:off x="0" y="2631193"/>
          <a:ext cx="7368209" cy="111715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699BF-C542-4EC9-BB15-9857C73ED911}">
      <dsp:nvSpPr>
        <dsp:cNvPr id="0" name=""/>
        <dsp:cNvSpPr/>
      </dsp:nvSpPr>
      <dsp:spPr>
        <a:xfrm>
          <a:off x="193399" y="3025588"/>
          <a:ext cx="351979" cy="3516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15E89-A440-40A8-8778-4095BACCDA71}">
      <dsp:nvSpPr>
        <dsp:cNvPr id="0" name=""/>
        <dsp:cNvSpPr/>
      </dsp:nvSpPr>
      <dsp:spPr>
        <a:xfrm>
          <a:off x="738779" y="2562780"/>
          <a:ext cx="6607052" cy="108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92" tIns="71892" rIns="71892" bIns="718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• A </a:t>
          </a:r>
          <a:r>
            <a:rPr lang="en-US" sz="1800" b="1" kern="1200" dirty="0"/>
            <a:t>worldwide</a:t>
          </a:r>
          <a:r>
            <a:rPr lang="en-US" sz="1800" kern="1200" dirty="0"/>
            <a:t> base of volunteer scientists with the best skills and background, recruited by transparent and well-understood processes.</a:t>
          </a:r>
        </a:p>
      </dsp:txBody>
      <dsp:txXfrm>
        <a:off x="738779" y="2562780"/>
        <a:ext cx="6607052" cy="1088559"/>
      </dsp:txXfrm>
    </dsp:sp>
    <dsp:sp modelId="{5E6A3C28-BEC4-4C5F-B809-750BE73D9B78}">
      <dsp:nvSpPr>
        <dsp:cNvPr id="0" name=""/>
        <dsp:cNvSpPr/>
      </dsp:nvSpPr>
      <dsp:spPr>
        <a:xfrm>
          <a:off x="0" y="3889860"/>
          <a:ext cx="7368209" cy="6530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B1358-9CF0-4CE4-AA56-8A5A6AC368A0}">
      <dsp:nvSpPr>
        <dsp:cNvPr id="0" name=""/>
        <dsp:cNvSpPr/>
      </dsp:nvSpPr>
      <dsp:spPr>
        <a:xfrm>
          <a:off x="193399" y="4086181"/>
          <a:ext cx="351979" cy="3516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87446-AB6D-42B3-99A0-A892CC3D163A}">
      <dsp:nvSpPr>
        <dsp:cNvPr id="0" name=""/>
        <dsp:cNvSpPr/>
      </dsp:nvSpPr>
      <dsp:spPr>
        <a:xfrm>
          <a:off x="738779" y="3853410"/>
          <a:ext cx="6607052" cy="67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92" tIns="71892" rIns="71892" bIns="718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• Links with </a:t>
          </a:r>
          <a:r>
            <a:rPr lang="en-US" sz="1800" b="1" kern="1200" dirty="0"/>
            <a:t>international </a:t>
          </a:r>
          <a:r>
            <a:rPr lang="en-US" sz="1800" b="1" kern="1200" dirty="0" err="1"/>
            <a:t>organisations</a:t>
          </a:r>
          <a:r>
            <a:rPr lang="en-US" sz="1800" kern="1200" dirty="0"/>
            <a:t>: UNESCO, OPCW, UNEP…</a:t>
          </a:r>
        </a:p>
      </dsp:txBody>
      <dsp:txXfrm>
        <a:off x="738779" y="3853410"/>
        <a:ext cx="6607052" cy="679296"/>
      </dsp:txXfrm>
    </dsp:sp>
    <dsp:sp modelId="{58F9ED23-699B-493E-A5E0-FEFF09C591B9}">
      <dsp:nvSpPr>
        <dsp:cNvPr id="0" name=""/>
        <dsp:cNvSpPr/>
      </dsp:nvSpPr>
      <dsp:spPr>
        <a:xfrm>
          <a:off x="0" y="4664478"/>
          <a:ext cx="7368209" cy="6393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F9563-F61D-4A4D-97BB-703F485A8B64}">
      <dsp:nvSpPr>
        <dsp:cNvPr id="0" name=""/>
        <dsp:cNvSpPr/>
      </dsp:nvSpPr>
      <dsp:spPr>
        <a:xfrm>
          <a:off x="193399" y="4808291"/>
          <a:ext cx="351979" cy="3516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8B7E9-76B2-4FFB-8BCF-4FBD1DA8D200}">
      <dsp:nvSpPr>
        <dsp:cNvPr id="0" name=""/>
        <dsp:cNvSpPr/>
      </dsp:nvSpPr>
      <dsp:spPr>
        <a:xfrm>
          <a:off x="738779" y="4664423"/>
          <a:ext cx="6607052" cy="67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892" tIns="71892" rIns="71892" bIns="718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• </a:t>
          </a:r>
          <a:r>
            <a:rPr lang="en-US" sz="1800" b="1" kern="1200" dirty="0"/>
            <a:t>UN Sustainable Development Goals</a:t>
          </a:r>
          <a:endParaRPr lang="en-US" sz="1800" kern="1200" dirty="0"/>
        </a:p>
      </dsp:txBody>
      <dsp:txXfrm>
        <a:off x="738779" y="4664423"/>
        <a:ext cx="6607052" cy="679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C7952-EFB2-4069-B358-1CA9E536BE34}">
      <dsp:nvSpPr>
        <dsp:cNvPr id="0" name=""/>
        <dsp:cNvSpPr/>
      </dsp:nvSpPr>
      <dsp:spPr>
        <a:xfrm>
          <a:off x="0" y="552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2C2A3-5516-4161-A366-3DBD0DAFC010}">
      <dsp:nvSpPr>
        <dsp:cNvPr id="0" name=""/>
        <dsp:cNvSpPr/>
      </dsp:nvSpPr>
      <dsp:spPr>
        <a:xfrm>
          <a:off x="266913" y="51002"/>
          <a:ext cx="959375" cy="11919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D2621-D7F8-4835-BA08-D4F106EEFFDF}">
      <dsp:nvSpPr>
        <dsp:cNvPr id="0" name=""/>
        <dsp:cNvSpPr/>
      </dsp:nvSpPr>
      <dsp:spPr>
        <a:xfrm>
          <a:off x="1493203" y="552"/>
          <a:ext cx="4937760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Development of the Language of Chemistry</a:t>
          </a:r>
          <a:endParaRPr lang="en-US" sz="2500" kern="1200" dirty="0"/>
        </a:p>
      </dsp:txBody>
      <dsp:txXfrm>
        <a:off x="1493203" y="552"/>
        <a:ext cx="4937760" cy="1292816"/>
      </dsp:txXfrm>
    </dsp:sp>
    <dsp:sp modelId="{89FA439A-A152-4B88-A1BC-FF90946E837C}">
      <dsp:nvSpPr>
        <dsp:cNvPr id="0" name=""/>
        <dsp:cNvSpPr/>
      </dsp:nvSpPr>
      <dsp:spPr>
        <a:xfrm>
          <a:off x="6430963" y="552"/>
          <a:ext cx="4541837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Nomenclature, Symbols, Terminology</a:t>
          </a:r>
          <a:endParaRPr lang="en-US" sz="1800" kern="1200" dirty="0"/>
        </a:p>
      </dsp:txBody>
      <dsp:txXfrm>
        <a:off x="6430963" y="552"/>
        <a:ext cx="4541837" cy="1292816"/>
      </dsp:txXfrm>
    </dsp:sp>
    <dsp:sp modelId="{CB2F5C55-625D-44AB-A20E-D4EE0774FA04}">
      <dsp:nvSpPr>
        <dsp:cNvPr id="0" name=""/>
        <dsp:cNvSpPr/>
      </dsp:nvSpPr>
      <dsp:spPr>
        <a:xfrm>
          <a:off x="0" y="1616573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891E2-97C6-41C8-A007-B7B70C826590}">
      <dsp:nvSpPr>
        <dsp:cNvPr id="0" name=""/>
        <dsp:cNvSpPr/>
      </dsp:nvSpPr>
      <dsp:spPr>
        <a:xfrm>
          <a:off x="145590" y="1630361"/>
          <a:ext cx="1202021" cy="12652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BBA31-F2CE-41DA-96C9-017BB6C3A10A}">
      <dsp:nvSpPr>
        <dsp:cNvPr id="0" name=""/>
        <dsp:cNvSpPr/>
      </dsp:nvSpPr>
      <dsp:spPr>
        <a:xfrm>
          <a:off x="1493203" y="1616573"/>
          <a:ext cx="4937760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Standardization of Chemistry Methods</a:t>
          </a:r>
          <a:endParaRPr lang="en-US" sz="2500" kern="1200"/>
        </a:p>
      </dsp:txBody>
      <dsp:txXfrm>
        <a:off x="1493203" y="1616573"/>
        <a:ext cx="4937760" cy="1292816"/>
      </dsp:txXfrm>
    </dsp:sp>
    <dsp:sp modelId="{42131182-6B62-4BA0-BB65-194D91B19AF9}">
      <dsp:nvSpPr>
        <dsp:cNvPr id="0" name=""/>
        <dsp:cNvSpPr/>
      </dsp:nvSpPr>
      <dsp:spPr>
        <a:xfrm>
          <a:off x="6430963" y="1616573"/>
          <a:ext cx="4541837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Data Presentation, including Data Exchange Standards for Computers and Instruments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Study of Analytical Methods</a:t>
          </a:r>
          <a:endParaRPr lang="en-US" sz="1800" kern="1200"/>
        </a:p>
      </dsp:txBody>
      <dsp:txXfrm>
        <a:off x="6430963" y="1616573"/>
        <a:ext cx="4541837" cy="1292816"/>
      </dsp:txXfrm>
    </dsp:sp>
    <dsp:sp modelId="{83442D6F-3869-497A-AF02-208F4C29E31A}">
      <dsp:nvSpPr>
        <dsp:cNvPr id="0" name=""/>
        <dsp:cNvSpPr/>
      </dsp:nvSpPr>
      <dsp:spPr>
        <a:xfrm>
          <a:off x="0" y="3232593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DE2AD-B012-4B69-9C3D-FA82BE04458D}">
      <dsp:nvSpPr>
        <dsp:cNvPr id="0" name=""/>
        <dsp:cNvSpPr/>
      </dsp:nvSpPr>
      <dsp:spPr>
        <a:xfrm>
          <a:off x="196391" y="3352800"/>
          <a:ext cx="1100419" cy="1052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57B20-4E86-454A-8307-1405025CB0BE}">
      <dsp:nvSpPr>
        <dsp:cNvPr id="0" name=""/>
        <dsp:cNvSpPr/>
      </dsp:nvSpPr>
      <dsp:spPr>
        <a:xfrm>
          <a:off x="1493203" y="3232593"/>
          <a:ext cx="4937760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Critical Evaluation of Physico-Chemical Data</a:t>
          </a:r>
          <a:endParaRPr lang="en-US" sz="2500" kern="1200"/>
        </a:p>
      </dsp:txBody>
      <dsp:txXfrm>
        <a:off x="1493203" y="3232593"/>
        <a:ext cx="4937760" cy="1292816"/>
      </dsp:txXfrm>
    </dsp:sp>
    <dsp:sp modelId="{A9DD36B8-DAF5-4D9D-B426-2CDE1BE5C4D9}">
      <dsp:nvSpPr>
        <dsp:cNvPr id="0" name=""/>
        <dsp:cNvSpPr/>
      </dsp:nvSpPr>
      <dsp:spPr>
        <a:xfrm>
          <a:off x="6430963" y="3232593"/>
          <a:ext cx="4541837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Atomic Weights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Thermodynamic Data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Kinetic Data</a:t>
          </a:r>
          <a:endParaRPr lang="en-US" sz="1800" kern="1200"/>
        </a:p>
      </dsp:txBody>
      <dsp:txXfrm>
        <a:off x="6430963" y="3232593"/>
        <a:ext cx="4541837" cy="129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300"/>
            </a:lvl1pPr>
          </a:lstStyle>
          <a:p>
            <a:fld id="{9BBF0F30-D35F-924D-B474-EC57A2DB30F9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300"/>
            </a:lvl1pPr>
          </a:lstStyle>
          <a:p>
            <a:fld id="{FC5ACDE5-4C24-7E41-BA07-4A77DCA26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66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/>
          <a:lstStyle>
            <a:lvl1pPr algn="r">
              <a:defRPr sz="1300"/>
            </a:lvl1pPr>
          </a:lstStyle>
          <a:p>
            <a:fld id="{2295A038-206B-284E-A643-5DC57DD662DF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5" tIns="48327" rIns="96655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5" tIns="48327" rIns="96655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5" tIns="48327" rIns="96655" bIns="48327" rtlCol="0" anchor="b"/>
          <a:lstStyle>
            <a:lvl1pPr algn="r">
              <a:defRPr sz="1300"/>
            </a:lvl1pPr>
          </a:lstStyle>
          <a:p>
            <a:fld id="{521562D8-230D-CB49-AE1B-A1C07C09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910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upac.org/what-we-do/journals" TargetMode="External"/><Relationship Id="rId13" Type="http://schemas.openxmlformats.org/officeDocument/2006/relationships/hyperlink" Target="https://iupac.org/what-we-do/jcgm/" TargetMode="External"/><Relationship Id="rId3" Type="http://schemas.openxmlformats.org/officeDocument/2006/relationships/hyperlink" Target="https://iupac.org/what-we-do/nomenclature" TargetMode="External"/><Relationship Id="rId7" Type="http://schemas.openxmlformats.org/officeDocument/2006/relationships/hyperlink" Target="https://iupac.org/what-we-do/technical-reports" TargetMode="External"/><Relationship Id="rId12" Type="http://schemas.openxmlformats.org/officeDocument/2006/relationships/hyperlink" Target="https://iupac.org/what-we-do/award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upac.org/what-we-do/projects" TargetMode="External"/><Relationship Id="rId11" Type="http://schemas.openxmlformats.org/officeDocument/2006/relationships/hyperlink" Target="https://iupac.org/what-we-do/conferences" TargetMode="External"/><Relationship Id="rId5" Type="http://schemas.openxmlformats.org/officeDocument/2006/relationships/hyperlink" Target="https://iupac.org/what-we-do/recommendations/" TargetMode="External"/><Relationship Id="rId10" Type="http://schemas.openxmlformats.org/officeDocument/2006/relationships/hyperlink" Target="https://iupac.org/what-we-do/databases" TargetMode="External"/><Relationship Id="rId4" Type="http://schemas.openxmlformats.org/officeDocument/2006/relationships/hyperlink" Target="https://iupac.org/what-we-do/periodic-table-of-elements/" TargetMode="External"/><Relationship Id="rId9" Type="http://schemas.openxmlformats.org/officeDocument/2006/relationships/hyperlink" Target="https://iupac.org/what-we-do/books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upac.org/what-we-do/jcgm/" TargetMode="External"/><Relationship Id="rId3" Type="http://schemas.openxmlformats.org/officeDocument/2006/relationships/hyperlink" Target="https://iupac.org/what-we-do/technical-reports" TargetMode="External"/><Relationship Id="rId7" Type="http://schemas.openxmlformats.org/officeDocument/2006/relationships/hyperlink" Target="https://iupac.org/what-we-do/conferences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upac.org/what-we-do/databases" TargetMode="External"/><Relationship Id="rId5" Type="http://schemas.openxmlformats.org/officeDocument/2006/relationships/hyperlink" Target="https://iupac.org/what-we-do/books/" TargetMode="External"/><Relationship Id="rId4" Type="http://schemas.openxmlformats.org/officeDocument/2006/relationships/hyperlink" Target="https://iupac.org/what-we-do/journals" TargetMode="Externa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upac.org/what-we-do/journals" TargetMode="External"/><Relationship Id="rId13" Type="http://schemas.openxmlformats.org/officeDocument/2006/relationships/hyperlink" Target="https://iupac.org/what-we-do/jcgm/" TargetMode="External"/><Relationship Id="rId3" Type="http://schemas.openxmlformats.org/officeDocument/2006/relationships/hyperlink" Target="https://iupac.org/what-we-do/nomenclature" TargetMode="External"/><Relationship Id="rId7" Type="http://schemas.openxmlformats.org/officeDocument/2006/relationships/hyperlink" Target="https://iupac.org/what-we-do/technical-reports" TargetMode="External"/><Relationship Id="rId12" Type="http://schemas.openxmlformats.org/officeDocument/2006/relationships/hyperlink" Target="https://iupac.org/what-we-do/award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upac.org/what-we-do/projects" TargetMode="External"/><Relationship Id="rId11" Type="http://schemas.openxmlformats.org/officeDocument/2006/relationships/hyperlink" Target="https://iupac.org/what-we-do/conferences" TargetMode="External"/><Relationship Id="rId5" Type="http://schemas.openxmlformats.org/officeDocument/2006/relationships/hyperlink" Target="https://iupac.org/what-we-do/recommendations/" TargetMode="External"/><Relationship Id="rId10" Type="http://schemas.openxmlformats.org/officeDocument/2006/relationships/hyperlink" Target="https://iupac.org/what-we-do/databases" TargetMode="External"/><Relationship Id="rId4" Type="http://schemas.openxmlformats.org/officeDocument/2006/relationships/hyperlink" Target="https://iupac.org/what-we-do/periodic-table-of-elements/" TargetMode="External"/><Relationship Id="rId9" Type="http://schemas.openxmlformats.org/officeDocument/2006/relationships/hyperlink" Target="https://iupac.org/what-we-do/books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upac.org/what-we-do/conference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upac.org/what-we-do/jcgm/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upac.org/what-we-do/awards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upac.org/what-we-do/awards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IUPAC do? </a:t>
            </a:r>
            <a:r>
              <a:rPr lang="en-AU" dirty="0"/>
              <a:t>the world authority on chemical </a:t>
            </a:r>
            <a:r>
              <a:rPr lang="en-AU" dirty="0">
                <a:hlinkClick r:id="rId3"/>
              </a:rPr>
              <a:t>nomenclature,</a:t>
            </a:r>
            <a:r>
              <a:rPr lang="en-AU" dirty="0"/>
              <a:t> terminology (including the naming of new elements in the </a:t>
            </a:r>
            <a:r>
              <a:rPr lang="en-AU" dirty="0">
                <a:hlinkClick r:id="rId4"/>
              </a:rPr>
              <a:t>periodic table</a:t>
            </a:r>
            <a:r>
              <a:rPr lang="en-AU" dirty="0"/>
              <a:t>), standardized methods for measurement, atomic weights and many other critically-evaluated data. It develops and maintains </a:t>
            </a:r>
            <a:r>
              <a:rPr lang="en-AU" dirty="0">
                <a:hlinkClick r:id="rId5"/>
              </a:rPr>
              <a:t>Recommendations</a:t>
            </a:r>
            <a:r>
              <a:rPr lang="en-AU" dirty="0"/>
              <a:t> that create a common language for the global chemistry community. The scientific work of IUPAC is conducted largely through a formal </a:t>
            </a:r>
            <a:r>
              <a:rPr lang="en-AU" dirty="0">
                <a:hlinkClick r:id="rId6"/>
              </a:rPr>
              <a:t>Project System</a:t>
            </a:r>
            <a:r>
              <a:rPr lang="en-AU" dirty="0"/>
              <a:t> in which proposals from chemists around the world are peer-reviewed and, if meritorious, are approved and supported. In addition, IUPAC has many other wide-ranging activities that ultimately impact both the chemical profession and the worldwide community as a whole. </a:t>
            </a:r>
          </a:p>
          <a:p>
            <a:r>
              <a:rPr lang="en-AU" dirty="0"/>
              <a:t>These include the publishing of </a:t>
            </a:r>
            <a:r>
              <a:rPr lang="en-AU" dirty="0">
                <a:hlinkClick r:id="rId7"/>
              </a:rPr>
              <a:t>technical reports</a:t>
            </a:r>
            <a:r>
              <a:rPr lang="en-AU" dirty="0"/>
              <a:t>, </a:t>
            </a:r>
            <a:r>
              <a:rPr lang="en-AU" dirty="0">
                <a:hlinkClick r:id="rId8"/>
              </a:rPr>
              <a:t>journals</a:t>
            </a:r>
            <a:r>
              <a:rPr lang="en-AU" dirty="0"/>
              <a:t>, </a:t>
            </a:r>
            <a:r>
              <a:rPr lang="en-AU" dirty="0">
                <a:hlinkClick r:id="rId9"/>
              </a:rPr>
              <a:t>books,</a:t>
            </a:r>
            <a:r>
              <a:rPr lang="en-AU" dirty="0"/>
              <a:t> </a:t>
            </a:r>
            <a:r>
              <a:rPr lang="en-AU" dirty="0">
                <a:hlinkClick r:id="rId10"/>
              </a:rPr>
              <a:t>databases</a:t>
            </a:r>
            <a:r>
              <a:rPr lang="en-AU" dirty="0"/>
              <a:t> and other information resources that facilitate the conduct of scientific research, </a:t>
            </a:r>
            <a:r>
              <a:rPr lang="en-AU" dirty="0">
                <a:hlinkClick r:id="rId11"/>
              </a:rPr>
              <a:t>conferences</a:t>
            </a:r>
            <a:r>
              <a:rPr lang="en-AU" dirty="0"/>
              <a:t>, and the provision of </a:t>
            </a:r>
            <a:r>
              <a:rPr lang="en-AU" dirty="0">
                <a:hlinkClick r:id="rId12"/>
              </a:rPr>
              <a:t>awards</a:t>
            </a:r>
            <a:r>
              <a:rPr lang="en-AU" dirty="0"/>
              <a:t> for the recognition of scientific excellence. IUPAC is also involved in joint projects with other organizations; for example the Joint Committee for Guides in Metrology (</a:t>
            </a:r>
            <a:r>
              <a:rPr lang="en-AU" dirty="0">
                <a:hlinkClick r:id="rId13"/>
              </a:rPr>
              <a:t>JCGM</a:t>
            </a:r>
            <a:r>
              <a:rPr lang="en-AU" dirty="0"/>
              <a:t>) or the Office for the Prohibition of Chemical Weapons (OPCW). In recent years, IUPAC has become active is setting up networks of chemists with common interests (</a:t>
            </a:r>
            <a:r>
              <a:rPr lang="en-AU" dirty="0" err="1"/>
              <a:t>eg.</a:t>
            </a:r>
            <a:r>
              <a:rPr lang="en-AU" dirty="0"/>
              <a:t> chemical education in developing countries, green chemistry and sustainability)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81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Sharing Emerging Science</a:t>
            </a:r>
          </a:p>
          <a:p>
            <a:r>
              <a:rPr lang="en-US" dirty="0"/>
              <a:t>Top 10 </a:t>
            </a:r>
          </a:p>
          <a:p>
            <a:r>
              <a:rPr lang="en-US" dirty="0"/>
              <a:t>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885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88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FAIR &gt;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1800" b="1" i="0" u="none" strike="noStrike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indable, </a:t>
            </a:r>
            <a:r>
              <a:rPr lang="en-US" sz="1800" b="1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ccessible, </a:t>
            </a:r>
            <a:r>
              <a:rPr lang="en-US" sz="1800" b="1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nteroperable, </a:t>
            </a:r>
            <a:r>
              <a:rPr lang="en-US" sz="1800" b="1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eusable )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Principles</a:t>
            </a:r>
            <a:br>
              <a:rPr lang="en-US" sz="1800" b="1" i="0" u="none" strike="noStrike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8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Sharing Emerging Science is also addressing worldwide challenge and working with other (see later under Networking)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366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US" sz="1200" dirty="0">
                <a:solidFill>
                  <a:srgbClr val="0070C0"/>
                </a:solidFill>
              </a:rPr>
              <a:t>Industrial Safety and Environmental Programs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Chemistry Education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CHEMRAWN – chemical research for Applied World Needs</a:t>
            </a:r>
          </a:p>
          <a:p>
            <a:r>
              <a:rPr lang="en-US" dirty="0" err="1"/>
              <a:t>Outereach</a:t>
            </a:r>
            <a:r>
              <a:rPr lang="en-US" dirty="0"/>
              <a:t> &gt; GWB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87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95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96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publishing of </a:t>
            </a:r>
            <a:r>
              <a:rPr lang="en-AU" dirty="0">
                <a:hlinkClick r:id="rId3"/>
              </a:rPr>
              <a:t>technical reports</a:t>
            </a:r>
            <a:r>
              <a:rPr lang="en-AU" dirty="0"/>
              <a:t>, </a:t>
            </a:r>
            <a:r>
              <a:rPr lang="en-AU" dirty="0">
                <a:hlinkClick r:id="rId4"/>
              </a:rPr>
              <a:t>journals</a:t>
            </a:r>
            <a:r>
              <a:rPr lang="en-AU" dirty="0"/>
              <a:t>, </a:t>
            </a:r>
            <a:r>
              <a:rPr lang="en-AU" dirty="0">
                <a:hlinkClick r:id="rId5"/>
              </a:rPr>
              <a:t>books,</a:t>
            </a:r>
            <a:r>
              <a:rPr lang="en-AU" dirty="0"/>
              <a:t> </a:t>
            </a:r>
            <a:r>
              <a:rPr lang="en-AU" dirty="0">
                <a:hlinkClick r:id="rId6"/>
              </a:rPr>
              <a:t>databases</a:t>
            </a:r>
            <a:r>
              <a:rPr lang="en-AU" dirty="0"/>
              <a:t> and other information resources that facilitate the conduct of scientific research</a:t>
            </a:r>
          </a:p>
          <a:p>
            <a:endParaRPr lang="en-AU" dirty="0"/>
          </a:p>
          <a:p>
            <a:r>
              <a:rPr lang="en-AU" dirty="0"/>
              <a:t>NEXT </a:t>
            </a:r>
            <a:r>
              <a:rPr lang="en-AU" dirty="0">
                <a:hlinkClick r:id="rId7"/>
              </a:rPr>
              <a:t>conferences</a:t>
            </a:r>
            <a:r>
              <a:rPr lang="en-AU" dirty="0"/>
              <a:t>, </a:t>
            </a:r>
          </a:p>
          <a:p>
            <a:r>
              <a:rPr lang="en-AU" dirty="0"/>
              <a:t>IUPAC is also involved in joint projects with other organizations; for example the Joint Committee for Guides in Metrology (</a:t>
            </a:r>
            <a:r>
              <a:rPr lang="en-AU" dirty="0">
                <a:hlinkClick r:id="rId8"/>
              </a:rPr>
              <a:t>JCGM</a:t>
            </a:r>
            <a:r>
              <a:rPr lang="en-AU" dirty="0"/>
              <a:t>) or the Office for the Prohibition of Chemical Weapons (OPCW).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593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IUPAC do?</a:t>
            </a:r>
          </a:p>
          <a:p>
            <a:r>
              <a:rPr lang="en-AU" dirty="0"/>
              <a:t>The International Union of Pure and Applied Chemistry (IUPAC) is the world authority on chemical </a:t>
            </a:r>
            <a:r>
              <a:rPr lang="en-AU" dirty="0">
                <a:hlinkClick r:id="rId3"/>
              </a:rPr>
              <a:t>nomenclature,</a:t>
            </a:r>
            <a:r>
              <a:rPr lang="en-AU" dirty="0"/>
              <a:t> terminology (including the naming of new elements in the </a:t>
            </a:r>
            <a:r>
              <a:rPr lang="en-AU" dirty="0">
                <a:hlinkClick r:id="rId4"/>
              </a:rPr>
              <a:t>periodic table</a:t>
            </a:r>
            <a:r>
              <a:rPr lang="en-AU" dirty="0"/>
              <a:t>),  standardized methods for measurement, atomic weights and many other critically-evaluated data.  It develops and maintains </a:t>
            </a:r>
            <a:r>
              <a:rPr lang="en-AU" dirty="0">
                <a:hlinkClick r:id="rId5"/>
              </a:rPr>
              <a:t>Recommendations</a:t>
            </a:r>
            <a:r>
              <a:rPr lang="en-AU" dirty="0"/>
              <a:t> that create a common language for the global chemistry community. The scientific work of IUPAC is conducted largely through a formal </a:t>
            </a:r>
            <a:r>
              <a:rPr lang="en-AU" dirty="0">
                <a:hlinkClick r:id="rId6"/>
              </a:rPr>
              <a:t>Project System</a:t>
            </a:r>
            <a:r>
              <a:rPr lang="en-AU" dirty="0"/>
              <a:t> in which proposals from chemists around the world are peer-reviewed and, if meritorious, are approved and supported. In addition, IUPAC has many other wide-ranging activities that ultimately impact both the chemical profession and the worldwide community as a whole. These include the publishing of </a:t>
            </a:r>
            <a:r>
              <a:rPr lang="en-AU" dirty="0">
                <a:hlinkClick r:id="rId7"/>
              </a:rPr>
              <a:t>technical reports</a:t>
            </a:r>
            <a:r>
              <a:rPr lang="en-AU" dirty="0"/>
              <a:t>, </a:t>
            </a:r>
            <a:r>
              <a:rPr lang="en-AU" dirty="0">
                <a:hlinkClick r:id="rId8"/>
              </a:rPr>
              <a:t>journals</a:t>
            </a:r>
            <a:r>
              <a:rPr lang="en-AU" dirty="0"/>
              <a:t>, </a:t>
            </a:r>
            <a:r>
              <a:rPr lang="en-AU" dirty="0">
                <a:hlinkClick r:id="rId9"/>
              </a:rPr>
              <a:t>books,</a:t>
            </a:r>
            <a:r>
              <a:rPr lang="en-AU" dirty="0"/>
              <a:t> </a:t>
            </a:r>
            <a:r>
              <a:rPr lang="en-AU" dirty="0">
                <a:hlinkClick r:id="rId10"/>
              </a:rPr>
              <a:t>databases</a:t>
            </a:r>
            <a:r>
              <a:rPr lang="en-AU" dirty="0"/>
              <a:t> and other information resources that facilitate the conduct of scientific research, </a:t>
            </a:r>
            <a:r>
              <a:rPr lang="en-AU" dirty="0">
                <a:hlinkClick r:id="rId11"/>
              </a:rPr>
              <a:t>conferences</a:t>
            </a:r>
            <a:r>
              <a:rPr lang="en-AU" dirty="0"/>
              <a:t>, and the provision of </a:t>
            </a:r>
            <a:r>
              <a:rPr lang="en-AU" dirty="0">
                <a:hlinkClick r:id="rId12"/>
              </a:rPr>
              <a:t>awards</a:t>
            </a:r>
            <a:r>
              <a:rPr lang="en-AU" dirty="0"/>
              <a:t> for the recognition of scientific excellence. IUPAC is also involved in joint projects with other organizations; for example the Joint Committee for Guides in Metrology (</a:t>
            </a:r>
            <a:r>
              <a:rPr lang="en-AU" dirty="0">
                <a:hlinkClick r:id="rId13"/>
              </a:rPr>
              <a:t>JCGM</a:t>
            </a:r>
            <a:r>
              <a:rPr lang="en-AU" dirty="0"/>
              <a:t>) or the Office for the Prohibition of Chemical Weapons (OPCW). In recent years, IUPAC has become active is setting up networks of chemists with common interests (</a:t>
            </a:r>
            <a:r>
              <a:rPr lang="en-AU" dirty="0" err="1"/>
              <a:t>eg.</a:t>
            </a:r>
            <a:r>
              <a:rPr lang="en-AU" dirty="0"/>
              <a:t> chemical education in developing countries, green chemistry and sustainability)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93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VISION of IUPAC is to be an indispensable worldwide resource for chemistry. </a:t>
            </a:r>
          </a:p>
          <a:p>
            <a:r>
              <a:rPr lang="en-US" dirty="0"/>
              <a:t>The MISSION is to provide objective scientific expertise and to develop the essential tools for the application for chemical knowledge for the benefit of humankind and the world. </a:t>
            </a:r>
          </a:p>
          <a:p>
            <a:r>
              <a:rPr lang="en-US" dirty="0"/>
              <a:t>The VALUES center on scientific excellence, communication, transparency, diversity and ethical behavior. </a:t>
            </a:r>
          </a:p>
          <a:p>
            <a:r>
              <a:rPr lang="en-US" dirty="0"/>
              <a:t>How does IUPAC uniqueness translate into roles that contribute to advancement of chemistry?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247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facilitate the conduct of scientific research, </a:t>
            </a:r>
            <a:r>
              <a:rPr lang="en-AU" dirty="0">
                <a:hlinkClick r:id="rId3"/>
              </a:rPr>
              <a:t>conferences</a:t>
            </a:r>
            <a:r>
              <a:rPr lang="en-AU" dirty="0"/>
              <a:t>, </a:t>
            </a:r>
          </a:p>
          <a:p>
            <a:r>
              <a:rPr lang="en-AU" dirty="0"/>
              <a:t>is also involved in joint projects with other organizations; for example the Joint Committee for Guides in Metrology (</a:t>
            </a:r>
            <a:r>
              <a:rPr lang="en-AU" dirty="0">
                <a:hlinkClick r:id="rId4"/>
              </a:rPr>
              <a:t>JCGM</a:t>
            </a:r>
            <a:r>
              <a:rPr lang="en-AU" dirty="0"/>
              <a:t>) or the Office for the Prohibition of Chemical Weapons (OPCW). </a:t>
            </a:r>
          </a:p>
          <a:p>
            <a:r>
              <a:rPr lang="en-AU" dirty="0"/>
              <a:t>In recent years, IUPAC has become active is setting up networks of chemists with common interests (</a:t>
            </a:r>
            <a:r>
              <a:rPr lang="en-AU" dirty="0" err="1"/>
              <a:t>eg.</a:t>
            </a:r>
            <a:r>
              <a:rPr lang="en-AU" dirty="0"/>
              <a:t> chemical education in developing countries, green chemistry and sustainability)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53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978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260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provision of </a:t>
            </a:r>
            <a:r>
              <a:rPr lang="en-AU" dirty="0">
                <a:hlinkClick r:id="rId3"/>
              </a:rPr>
              <a:t>awards</a:t>
            </a:r>
            <a:r>
              <a:rPr lang="en-AU" dirty="0"/>
              <a:t> for the recognition of scientific excellence.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0721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provision of </a:t>
            </a:r>
            <a:r>
              <a:rPr lang="en-AU" dirty="0">
                <a:hlinkClick r:id="rId3"/>
              </a:rPr>
              <a:t>awards</a:t>
            </a:r>
            <a:r>
              <a:rPr lang="en-AU" dirty="0"/>
              <a:t> for the recognition of scientific excellence</a:t>
            </a:r>
            <a:r>
              <a:rPr lang="en-AU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658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EB43F-18B8-4D5C-8CFB-F6CC9A9A532D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98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2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C85142E-A80C-C649-A19E-8C60F2679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9CE4500E-3D2F-C149-86BF-B7986520AD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+mj-lt"/>
              </a:rPr>
              <a:t>NEXT</a:t>
            </a:r>
          </a:p>
          <a:p>
            <a:r>
              <a:rPr lang="en-US" sz="1200" b="1" dirty="0">
                <a:solidFill>
                  <a:schemeClr val="tx1"/>
                </a:solidFill>
                <a:latin typeface="+mj-lt"/>
              </a:rPr>
              <a:t>How does IUPAC accomplish its mission ? </a:t>
            </a:r>
          </a:p>
          <a:p>
            <a:pPr marL="609585" indent="-609585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Providing</a:t>
            </a:r>
            <a:r>
              <a:rPr lang="en-US" sz="1200" b="1" dirty="0">
                <a:solidFill>
                  <a:srgbClr val="088693"/>
                </a:solidFill>
                <a:latin typeface="+mj-lt"/>
              </a:rPr>
              <a:t> a common language for chemistry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  <a:p>
            <a:pPr marL="609585" indent="-609585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Fostering </a:t>
            </a:r>
            <a:r>
              <a:rPr lang="en-US" sz="1200" b="1" dirty="0">
                <a:solidFill>
                  <a:srgbClr val="088693"/>
                </a:solidFill>
                <a:latin typeface="+mj-lt"/>
              </a:rPr>
              <a:t>sustainable development</a:t>
            </a:r>
          </a:p>
          <a:p>
            <a:pPr marL="609585" indent="-609585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  <a:latin typeface="+mj-lt"/>
              </a:rPr>
              <a:t>Advocating </a:t>
            </a:r>
            <a:r>
              <a:rPr lang="en-US" sz="1200" b="1" dirty="0">
                <a:solidFill>
                  <a:srgbClr val="088693"/>
                </a:solidFill>
                <a:latin typeface="+mj-lt"/>
              </a:rPr>
              <a:t>the free exchange of scientific information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81446432-FCB5-D84F-B064-C01F784B6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77943" indent="-299209" eaLnBrk="0" hangingPunct="0"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96835" indent="-239367" eaLnBrk="0" hangingPunct="0"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75569" indent="-239367" eaLnBrk="0" hangingPunct="0"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54304" indent="-239367" eaLnBrk="0" hangingPunct="0"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33038" indent="-239367" defTabSz="4787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111772" indent="-239367" defTabSz="4787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90506" indent="-239367" defTabSz="4787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069240" indent="-239367" defTabSz="4787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A201DD-9A1B-9C4C-9218-B609C7907C14}" type="slidenum">
              <a:rPr lang="en-US" altLang="en-US" sz="1300"/>
              <a:pPr eaLnBrk="1" hangingPunct="1"/>
              <a:t>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79569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Governance and memberships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6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33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Membership from organization to individuals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5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 Nations still means people &gt; this is the group of representatives at the IUPAC Council in Paris in July 2019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Individuals to 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78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and IYCN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562D8-230D-CB49-AE1B-A1C07C09C3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0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bg>
      <p:bgPr>
        <a:solidFill>
          <a:schemeClr val="tx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PAC_logo_blocks_stack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47547"/>
            <a:ext cx="8045554" cy="64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20889" y="2446876"/>
            <a:ext cx="10972800" cy="3975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 lIns="0" tIns="0" rIns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374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7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0071" cy="37490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859183" y="94679"/>
            <a:ext cx="404706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spc="170" dirty="0">
                <a:solidFill>
                  <a:schemeClr val="accent3"/>
                </a:solidFill>
                <a:latin typeface="+mj-lt"/>
              </a:rPr>
              <a:t>ADVANCING CHEMISTRY WORLDWIDE</a:t>
            </a:r>
          </a:p>
        </p:txBody>
      </p:sp>
    </p:spTree>
    <p:extLst>
      <p:ext uri="{BB962C8B-B14F-4D97-AF65-F5344CB8AC3E}">
        <p14:creationId xmlns:p14="http://schemas.microsoft.com/office/powerpoint/2010/main" val="34430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891" y="2396067"/>
            <a:ext cx="5181599" cy="4140200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089" y="2396068"/>
            <a:ext cx="5181599" cy="4144979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0889" y="685801"/>
            <a:ext cx="10972800" cy="1566333"/>
          </a:xfrm>
        </p:spPr>
        <p:txBody>
          <a:bodyPr lIns="0" tIns="0" rIns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374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3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5733" cy="374025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859183" y="94679"/>
            <a:ext cx="404706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spc="170" dirty="0">
                <a:solidFill>
                  <a:schemeClr val="accent3"/>
                </a:solidFill>
                <a:latin typeface="+mj-lt"/>
              </a:rPr>
              <a:t>ADVANCING CHEMISTRY WORLDWIDE</a:t>
            </a:r>
          </a:p>
        </p:txBody>
      </p:sp>
    </p:spTree>
    <p:extLst>
      <p:ext uri="{BB962C8B-B14F-4D97-AF65-F5344CB8AC3E}">
        <p14:creationId xmlns:p14="http://schemas.microsoft.com/office/powerpoint/2010/main" val="5259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603263"/>
            <a:ext cx="3691467" cy="1962141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60403"/>
            <a:ext cx="6815667" cy="61722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20185" y="2760137"/>
            <a:ext cx="3704167" cy="33782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374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4" name="Picture 13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5733" cy="374025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859183" y="94679"/>
            <a:ext cx="404706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spc="170" dirty="0">
                <a:solidFill>
                  <a:schemeClr val="accent3"/>
                </a:solidFill>
                <a:latin typeface="+mj-lt"/>
              </a:rPr>
              <a:t>ADVANCING CHEMISTRY WORLDWIDE</a:t>
            </a:r>
          </a:p>
        </p:txBody>
      </p:sp>
    </p:spTree>
    <p:extLst>
      <p:ext uri="{BB962C8B-B14F-4D97-AF65-F5344CB8AC3E}">
        <p14:creationId xmlns:p14="http://schemas.microsoft.com/office/powerpoint/2010/main" val="41379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 lIns="0" tIns="0" rIns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0890" y="2590800"/>
            <a:ext cx="10972799" cy="36576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374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5733" cy="37402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859183" y="94679"/>
            <a:ext cx="404706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spc="170" dirty="0">
                <a:solidFill>
                  <a:schemeClr val="accent3"/>
                </a:solidFill>
                <a:latin typeface="+mj-lt"/>
              </a:rPr>
              <a:t>ADVANCING CHEMISTRY WORLDWIDE</a:t>
            </a:r>
          </a:p>
        </p:txBody>
      </p:sp>
    </p:spTree>
    <p:extLst>
      <p:ext uri="{BB962C8B-B14F-4D97-AF65-F5344CB8AC3E}">
        <p14:creationId xmlns:p14="http://schemas.microsoft.com/office/powerpoint/2010/main" val="42688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 lIns="0" tIns="0" rIns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0890" y="2590800"/>
            <a:ext cx="10972799" cy="36576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374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5733" cy="37402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859183" y="94679"/>
            <a:ext cx="404706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spc="170" dirty="0">
                <a:solidFill>
                  <a:schemeClr val="accent3"/>
                </a:solidFill>
                <a:latin typeface="+mj-lt"/>
              </a:rPr>
              <a:t>ADVANCING CHEMISTRY WORLDWIDE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9032" y="704850"/>
            <a:ext cx="130465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,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284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756-466F-42D5-A7AB-47236D8F61AA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BC98-C175-4A47-A614-CAC2AF39FB6E}" type="slidenum">
              <a:rPr lang="en-US" smtClean="0"/>
              <a:t>‹#›</a:t>
            </a:fld>
            <a:endParaRPr lang="en-US"/>
          </a:p>
        </p:txBody>
      </p:sp>
      <p:pic>
        <p:nvPicPr>
          <p:cNvPr id="7170" name="Picture 2" descr="Image result for iupac log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92" b="48354"/>
          <a:stretch/>
        </p:blipFill>
        <p:spPr bwMode="auto">
          <a:xfrm>
            <a:off x="0" y="6277365"/>
            <a:ext cx="12192000" cy="5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802" y="196877"/>
            <a:ext cx="1810099" cy="155437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186098"/>
            <a:ext cx="1530809" cy="114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10454201" y="1274197"/>
            <a:ext cx="15414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>
                <a:solidFill>
                  <a:srgbClr val="634663"/>
                </a:solidFill>
              </a:rPr>
              <a:t>NOBELIUM</a:t>
            </a:r>
            <a:r>
              <a:rPr lang="en-US" sz="1600" b="1" baseline="0">
                <a:solidFill>
                  <a:srgbClr val="634663"/>
                </a:solidFill>
              </a:rPr>
              <a:t> </a:t>
            </a:r>
            <a:r>
              <a:rPr lang="en-US" sz="1900" b="1" baseline="0">
                <a:solidFill>
                  <a:srgbClr val="634663"/>
                </a:solidFill>
              </a:rPr>
              <a:t>CONTEST</a:t>
            </a:r>
            <a:endParaRPr lang="en-US" sz="1900" b="1">
              <a:solidFill>
                <a:srgbClr val="6346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756-466F-42D5-A7AB-47236D8F61AA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BC98-C175-4A47-A614-CAC2AF39FB6E}" type="slidenum">
              <a:rPr lang="en-US" smtClean="0"/>
              <a:t>‹#›</a:t>
            </a:fld>
            <a:endParaRPr lang="en-US"/>
          </a:p>
        </p:txBody>
      </p:sp>
      <p:pic>
        <p:nvPicPr>
          <p:cNvPr id="7170" name="Picture 2" descr="Image result for iupac logo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592" b="48354"/>
          <a:stretch/>
        </p:blipFill>
        <p:spPr bwMode="auto">
          <a:xfrm>
            <a:off x="0" y="6277365"/>
            <a:ext cx="12192000" cy="58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7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1756-466F-42D5-A7AB-47236D8F61AA}" type="datetimeFigureOut">
              <a:rPr lang="en-US" smtClean="0"/>
              <a:t>7/17/24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BC98-C175-4A47-A614-CAC2AF39F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17/07/2024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91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&amp; Sub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0133" y="4864100"/>
            <a:ext cx="8822267" cy="1155700"/>
          </a:xfrm>
        </p:spPr>
        <p:txBody>
          <a:bodyPr lIns="0" tIns="0" rIns="0">
            <a:noAutofit/>
          </a:bodyPr>
          <a:lstStyle>
            <a:lvl1pPr marL="0" indent="0" algn="l">
              <a:buNone/>
              <a:defRPr b="0" i="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0133" y="3200400"/>
            <a:ext cx="8822267" cy="16764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Main 2-Line Title styles</a:t>
            </a:r>
          </a:p>
        </p:txBody>
      </p:sp>
      <p:pic>
        <p:nvPicPr>
          <p:cNvPr id="5" name="Picture 4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34136" y="2734138"/>
            <a:ext cx="6858001" cy="1389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09" y="405841"/>
            <a:ext cx="1635591" cy="13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16916" y="0"/>
            <a:ext cx="4437529" cy="6858000"/>
          </a:xfrm>
          <a:custGeom>
            <a:avLst/>
            <a:gdLst>
              <a:gd name="connsiteX0" fmla="*/ 0 w 4437529"/>
              <a:gd name="connsiteY0" fmla="*/ 0 h 6858000"/>
              <a:gd name="connsiteX1" fmla="*/ 4437529 w 4437529"/>
              <a:gd name="connsiteY1" fmla="*/ 0 h 6858000"/>
              <a:gd name="connsiteX2" fmla="*/ 4437529 w 4437529"/>
              <a:gd name="connsiteY2" fmla="*/ 6858000 h 6858000"/>
              <a:gd name="connsiteX3" fmla="*/ 0 w 44375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29" h="6858000">
                <a:moveTo>
                  <a:pt x="0" y="0"/>
                </a:moveTo>
                <a:lnTo>
                  <a:pt x="4437529" y="0"/>
                </a:lnTo>
                <a:lnTo>
                  <a:pt x="44375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322-8617-4006-B2F4-E8EAE912AF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64448-2F0F-4BCC-9F4B-F57A638C6FD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 rot="16200000">
            <a:off x="-1299631" y="3969157"/>
            <a:ext cx="3086100" cy="486833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www.company.com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Line Title &amp; Sub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0133" y="4864100"/>
            <a:ext cx="8822267" cy="1155700"/>
          </a:xfrm>
        </p:spPr>
        <p:txBody>
          <a:bodyPr lIns="0" tIns="0" rIns="0">
            <a:noAutofit/>
          </a:bodyPr>
          <a:lstStyle>
            <a:lvl1pPr marL="0" indent="0" algn="l">
              <a:buNone/>
              <a:defRPr b="0" i="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0133" y="3200400"/>
            <a:ext cx="8822267" cy="16764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Main 2-Line Title styles</a:t>
            </a:r>
          </a:p>
        </p:txBody>
      </p:sp>
      <p:pic>
        <p:nvPicPr>
          <p:cNvPr id="5" name="Picture 4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34136" y="2734138"/>
            <a:ext cx="6858001" cy="13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&amp; Sub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0133" y="4114800"/>
            <a:ext cx="8822267" cy="1155700"/>
          </a:xfrm>
        </p:spPr>
        <p:txBody>
          <a:bodyPr lIns="0" tIns="0" rIns="0">
            <a:noAutofit/>
          </a:bodyPr>
          <a:lstStyle>
            <a:lvl1pPr marL="0" indent="0" algn="l">
              <a:buNone/>
              <a:defRPr b="0" i="0">
                <a:solidFill>
                  <a:schemeClr val="tx1">
                    <a:tint val="75000"/>
                  </a:schemeClr>
                </a:solidFill>
                <a:latin typeface="Corbel"/>
                <a:cs typeface="Corb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0133" y="3200400"/>
            <a:ext cx="8822267" cy="762000"/>
          </a:xfr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Main 1-Line title</a:t>
            </a:r>
          </a:p>
        </p:txBody>
      </p:sp>
      <p:pic>
        <p:nvPicPr>
          <p:cNvPr id="9" name="Picture 8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34135" y="2734136"/>
            <a:ext cx="6857999" cy="1389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809" y="359589"/>
            <a:ext cx="1635591" cy="13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Subtitle)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368800" y="6165851"/>
            <a:ext cx="7224889" cy="365125"/>
          </a:xfrm>
        </p:spPr>
        <p:txBody>
          <a:bodyPr lIns="0" tIns="0" rIns="0" anchor="t" anchorCtr="0"/>
          <a:lstStyle>
            <a:lvl1pPr algn="r">
              <a:defRPr sz="1500" b="0" i="0">
                <a:solidFill>
                  <a:schemeClr val="bg1"/>
                </a:solidFill>
                <a:latin typeface="+mn-lt"/>
                <a:cs typeface="Corbel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60133" y="3200400"/>
            <a:ext cx="8833556" cy="24384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Main title</a:t>
            </a:r>
          </a:p>
        </p:txBody>
      </p:sp>
      <p:pic>
        <p:nvPicPr>
          <p:cNvPr id="7" name="Picture 6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59676" y="2734138"/>
            <a:ext cx="6858001" cy="1389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98" y="435789"/>
            <a:ext cx="1635591" cy="13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6933" y="0"/>
            <a:ext cx="12208933" cy="1752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319309" y="381000"/>
            <a:ext cx="4267200" cy="830997"/>
          </a:xfrm>
          <a:prstGeom prst="rect">
            <a:avLst/>
          </a:prstGeom>
          <a:noFill/>
        </p:spPr>
        <p:txBody>
          <a:bodyPr wrap="square" lIns="0" tIns="0" rIns="0" rtlCol="0" anchor="t" anchorCtr="0">
            <a:noAutofit/>
          </a:bodyPr>
          <a:lstStyle/>
          <a:p>
            <a:r>
              <a:rPr lang="en-US" sz="5100" b="1" i="0" dirty="0">
                <a:solidFill>
                  <a:schemeClr val="bg1"/>
                </a:solidFill>
                <a:latin typeface="Corbel"/>
                <a:cs typeface="Corbel"/>
              </a:rPr>
              <a:t>MISSION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184" y="2260600"/>
            <a:ext cx="10972800" cy="3014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381000"/>
            <a:ext cx="4086225" cy="828046"/>
          </a:xfrm>
          <a:prstGeom prst="rect">
            <a:avLst/>
          </a:prstGeom>
        </p:spPr>
      </p:pic>
      <p:pic>
        <p:nvPicPr>
          <p:cNvPr id="12" name="Picture 11" descr="lUPAC_logo-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5581650"/>
            <a:ext cx="1054100" cy="9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933" y="0"/>
            <a:ext cx="12208933" cy="1752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184" y="2260600"/>
            <a:ext cx="10972800" cy="3014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319309" y="381000"/>
            <a:ext cx="4267200" cy="830997"/>
          </a:xfrm>
          <a:prstGeom prst="rect">
            <a:avLst/>
          </a:prstGeom>
          <a:noFill/>
        </p:spPr>
        <p:txBody>
          <a:bodyPr wrap="square" lIns="0" tIns="0" rIns="0" rtlCol="0" anchor="t" anchorCtr="0">
            <a:noAutofit/>
          </a:bodyPr>
          <a:lstStyle/>
          <a:p>
            <a:r>
              <a:rPr lang="en-US" sz="5100" b="1" i="0" dirty="0">
                <a:solidFill>
                  <a:schemeClr val="bg1"/>
                </a:solidFill>
                <a:latin typeface="Corbel"/>
                <a:cs typeface="Corbel"/>
              </a:rPr>
              <a:t>MISSION</a:t>
            </a:r>
          </a:p>
        </p:txBody>
      </p:sp>
      <p:pic>
        <p:nvPicPr>
          <p:cNvPr id="10" name="Picture 9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381000"/>
            <a:ext cx="4086225" cy="828046"/>
          </a:xfrm>
          <a:prstGeom prst="rect">
            <a:avLst/>
          </a:prstGeom>
        </p:spPr>
      </p:pic>
      <p:pic>
        <p:nvPicPr>
          <p:cNvPr id="11" name="Picture 10" descr="lUPAC_logo-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5581650"/>
            <a:ext cx="1054100" cy="9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Thre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6933" y="0"/>
            <a:ext cx="12208933" cy="1752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184" y="2260600"/>
            <a:ext cx="10972800" cy="3014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319309" y="381000"/>
            <a:ext cx="4267200" cy="830997"/>
          </a:xfrm>
          <a:prstGeom prst="rect">
            <a:avLst/>
          </a:prstGeom>
          <a:noFill/>
        </p:spPr>
        <p:txBody>
          <a:bodyPr wrap="square" lIns="0" tIns="0" rIns="0" rtlCol="0" anchor="t" anchorCtr="0">
            <a:noAutofit/>
          </a:bodyPr>
          <a:lstStyle/>
          <a:p>
            <a:r>
              <a:rPr lang="en-US" sz="5100" b="1" i="0" dirty="0">
                <a:solidFill>
                  <a:schemeClr val="bg1"/>
                </a:solidFill>
                <a:latin typeface="Corbel"/>
                <a:cs typeface="Corbel"/>
              </a:rPr>
              <a:t>MISSION</a:t>
            </a:r>
          </a:p>
        </p:txBody>
      </p:sp>
      <p:pic>
        <p:nvPicPr>
          <p:cNvPr id="12" name="Picture 11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381000"/>
            <a:ext cx="4086225" cy="828046"/>
          </a:xfrm>
          <a:prstGeom prst="rect">
            <a:avLst/>
          </a:prstGeom>
        </p:spPr>
      </p:pic>
      <p:pic>
        <p:nvPicPr>
          <p:cNvPr id="14" name="Picture 13" descr="lUPAC_logo-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5581650"/>
            <a:ext cx="1054100" cy="9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F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6933" y="0"/>
            <a:ext cx="12208933" cy="1752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0184" y="2260600"/>
            <a:ext cx="10972800" cy="3014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319309" y="381000"/>
            <a:ext cx="4267200" cy="830997"/>
          </a:xfrm>
          <a:prstGeom prst="rect">
            <a:avLst/>
          </a:prstGeom>
          <a:noFill/>
        </p:spPr>
        <p:txBody>
          <a:bodyPr wrap="square" lIns="0" tIns="0" rIns="0" rtlCol="0" anchor="t" anchorCtr="0">
            <a:noAutofit/>
          </a:bodyPr>
          <a:lstStyle/>
          <a:p>
            <a:r>
              <a:rPr lang="en-US" sz="5100" b="1" i="0" dirty="0">
                <a:solidFill>
                  <a:schemeClr val="bg1"/>
                </a:solidFill>
                <a:latin typeface="Corbel"/>
                <a:cs typeface="Corbel"/>
              </a:rPr>
              <a:t>VISION</a:t>
            </a:r>
          </a:p>
        </p:txBody>
      </p:sp>
      <p:pic>
        <p:nvPicPr>
          <p:cNvPr id="12" name="Picture 11" descr="lUPAC_blocks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381000"/>
            <a:ext cx="4086225" cy="828046"/>
          </a:xfrm>
          <a:prstGeom prst="rect">
            <a:avLst/>
          </a:prstGeom>
        </p:spPr>
      </p:pic>
      <p:pic>
        <p:nvPicPr>
          <p:cNvPr id="13" name="Picture 12" descr="lUPAC_logo-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4" y="5581650"/>
            <a:ext cx="1054100" cy="9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0889" y="274638"/>
            <a:ext cx="109615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889" y="1600201"/>
            <a:ext cx="10972801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889" y="6356351"/>
            <a:ext cx="2833511" cy="365125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cs typeface="Corbel"/>
              </a:defRPr>
            </a:lvl1pPr>
          </a:lstStyle>
          <a:p>
            <a:fld id="{AA510495-6F40-224B-879E-AEDF4DD35A16}" type="datetime1">
              <a:rPr lang="en-US" smtClean="0"/>
              <a:pPr/>
              <a:t>7/17/24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73689" y="6356351"/>
            <a:ext cx="4267200" cy="365125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cs typeface="Corbe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56089" cy="365125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cs typeface="Corbel"/>
              </a:defRPr>
            </a:lvl1pPr>
          </a:lstStyle>
          <a:p>
            <a:fld id="{991F5CE9-18BA-DE4D-90FE-687484CD80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8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700" r:id="rId3"/>
    <p:sldLayoutId id="2147483649" r:id="rId4"/>
    <p:sldLayoutId id="2147483674" r:id="rId5"/>
    <p:sldLayoutId id="2147483654" r:id="rId6"/>
    <p:sldLayoutId id="2147483690" r:id="rId7"/>
    <p:sldLayoutId id="2147483689" r:id="rId8"/>
    <p:sldLayoutId id="2147483691" r:id="rId9"/>
    <p:sldLayoutId id="2147483693" r:id="rId10"/>
    <p:sldLayoutId id="2147483652" r:id="rId11"/>
    <p:sldLayoutId id="2147483656" r:id="rId12"/>
    <p:sldLayoutId id="2147483650" r:id="rId13"/>
    <p:sldLayoutId id="2147483699" r:id="rId14"/>
    <p:sldLayoutId id="2147483694" r:id="rId15"/>
    <p:sldLayoutId id="2147483697" r:id="rId16"/>
    <p:sldLayoutId id="2147483698" r:id="rId17"/>
    <p:sldLayoutId id="2147483701" r:id="rId18"/>
    <p:sldLayoutId id="2147483705" r:id="rId19"/>
    <p:sldLayoutId id="2147483706" r:id="rId20"/>
  </p:sldLayoutIdLst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Tx/>
        <a:buNone/>
        <a:defRPr sz="2400" b="0" i="0" kern="1200" spc="-20">
          <a:solidFill>
            <a:schemeClr val="tx1"/>
          </a:solidFill>
          <a:latin typeface="+mn-lt"/>
          <a:ea typeface="+mn-ea"/>
          <a:cs typeface="Corbel"/>
        </a:defRPr>
      </a:lvl1pPr>
      <a:lvl2pPr marL="804672" indent="-347472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SzPct val="100000"/>
        <a:buFont typeface="Wingdings" charset="2"/>
        <a:buChar char="§"/>
        <a:defRPr sz="2400" b="0" i="0" kern="1200" spc="-2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22960" indent="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95000"/>
        <a:buFontTx/>
        <a:buNone/>
        <a:defRPr sz="2000" b="0" i="0" kern="1200" spc="-2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1800" b="0" i="0" kern="1200" spc="-2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1800" b="0" i="0" kern="1200" spc="-2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iupac.org/periodic-table-challenge/" TargetMode="External"/><Relationship Id="rId7" Type="http://schemas.openxmlformats.org/officeDocument/2006/relationships/hyperlink" Target="https://iupac.org/what-we-do/periodic-table-of-element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hyperlink" Target="https://applets.kcvs.ca/IPTEI/IPTEI.html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jfif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gif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gender-gap-in-science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39018" y="6325706"/>
            <a:ext cx="194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www.iupac.org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7937" y="1216826"/>
            <a:ext cx="751301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International Union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of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Pure and Applied CHEMISTRY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---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IUPAC Global Role and Activities</a:t>
            </a: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1F9597EC-D948-B994-5E71-1AD3E1C73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233" y="5328841"/>
            <a:ext cx="1626425" cy="13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/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81" name="Rectangle 57"/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82" name="Rectangle 58"/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358901"/>
            <a:chOff x="-1186427" y="488618"/>
            <a:chExt cx="2737653" cy="1650170"/>
          </a:xfrm>
        </p:grpSpPr>
        <p:sp>
          <p:nvSpPr>
            <p:cNvPr id="94" name="Rectangle 57"/>
            <p:cNvSpPr/>
            <p:nvPr/>
          </p:nvSpPr>
          <p:spPr>
            <a:xfrm>
              <a:off x="-1186427" y="1557464"/>
              <a:ext cx="2737653" cy="58132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</a:t>
              </a:r>
              <a:b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2104825"/>
            <a:chOff x="-1080302" y="540203"/>
            <a:chExt cx="2475765" cy="1199487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266126"/>
              <a:ext cx="2475765" cy="4735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3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 </a:t>
              </a:r>
              <a:b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Intl.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9" y="685800"/>
            <a:ext cx="6770511" cy="1270000"/>
          </a:xfrm>
        </p:spPr>
        <p:txBody>
          <a:bodyPr/>
          <a:lstStyle/>
          <a:p>
            <a:r>
              <a:rPr lang="en-US" altLang="zh-TW" sz="3600" b="1" dirty="0">
                <a:latin typeface="+mj-lt"/>
                <a:cs typeface="Arial" panose="020B0604020202020204" pitchFamily="34" charset="0"/>
              </a:rPr>
              <a:t>IUPAC Project System Supports the Core Activities of IUPAC</a:t>
            </a:r>
            <a:endParaRPr lang="en-US" b="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7DD5AE-2B8E-4682-C26A-AC07B387C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16" y="3771900"/>
            <a:ext cx="9833481" cy="211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A1A1B3-01D3-EA33-74E5-A850F602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700" y="875145"/>
            <a:ext cx="2571387" cy="2524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2B0376-71EE-4425-111E-F5ADD6C7D542}"/>
              </a:ext>
            </a:extLst>
          </p:cNvPr>
          <p:cNvSpPr txBox="1"/>
          <p:nvPr/>
        </p:nvSpPr>
        <p:spPr>
          <a:xfrm>
            <a:off x="520700" y="2141488"/>
            <a:ext cx="751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Anyone</a:t>
            </a:r>
            <a:r>
              <a:rPr lang="en-US" sz="2200" dirty="0">
                <a:solidFill>
                  <a:schemeClr val="tx1"/>
                </a:solidFill>
              </a:rPr>
              <a:t> with a good idea can submit a project proposal.</a:t>
            </a:r>
          </a:p>
          <a:p>
            <a:r>
              <a:rPr lang="en-US" sz="2200" dirty="0">
                <a:solidFill>
                  <a:schemeClr val="tx1"/>
                </a:solidFill>
              </a:rPr>
              <a:t>IUPAC project funding is to facilitate the work of volunteers.</a:t>
            </a:r>
          </a:p>
        </p:txBody>
      </p:sp>
    </p:spTree>
    <p:extLst>
      <p:ext uri="{BB962C8B-B14F-4D97-AF65-F5344CB8AC3E}">
        <p14:creationId xmlns:p14="http://schemas.microsoft.com/office/powerpoint/2010/main" val="36189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Primary Activities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B5B12A7-CB8F-2DBF-1860-59612F968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072465"/>
              </p:ext>
            </p:extLst>
          </p:nvPr>
        </p:nvGraphicFramePr>
        <p:xfrm>
          <a:off x="620889" y="1600201"/>
          <a:ext cx="1097280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6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75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101889"/>
            <a:chOff x="-1186427" y="488618"/>
            <a:chExt cx="2737653" cy="1579183"/>
          </a:xfrm>
        </p:grpSpPr>
        <p:sp>
          <p:nvSpPr>
            <p:cNvPr id="94" name="Rectangle 57"/>
            <p:cNvSpPr/>
            <p:nvPr/>
          </p:nvSpPr>
          <p:spPr>
            <a:xfrm>
              <a:off x="-1186427" y="1628450"/>
              <a:ext cx="2737653" cy="4393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1947308"/>
            <a:chOff x="-1080302" y="540203"/>
            <a:chExt cx="2475765" cy="1463050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378909"/>
              <a:ext cx="2475765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2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 </a:t>
              </a:r>
              <a:b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Intl.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sp>
        <p:nvSpPr>
          <p:cNvPr id="5" name="Rectangle 57">
            <a:extLst>
              <a:ext uri="{FF2B5EF4-FFF2-40B4-BE49-F238E27FC236}">
                <a16:creationId xmlns:a16="http://schemas.microsoft.com/office/drawing/2014/main" id="{E92FF666-3B04-58BE-91B6-8AD266ABB801}"/>
              </a:ext>
            </a:extLst>
          </p:cNvPr>
          <p:cNvSpPr/>
          <p:nvPr/>
        </p:nvSpPr>
        <p:spPr>
          <a:xfrm>
            <a:off x="7928538" y="5039266"/>
            <a:ext cx="2104422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Endorsement of Symposia and 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Intl. Conferences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F6533AAA-5F6C-6DF6-7885-C0B4BE5F0805}"/>
              </a:ext>
            </a:extLst>
          </p:cNvPr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7" name="Rectangle 57">
              <a:extLst>
                <a:ext uri="{FF2B5EF4-FFF2-40B4-BE49-F238E27FC236}">
                  <a16:creationId xmlns:a16="http://schemas.microsoft.com/office/drawing/2014/main" id="{5176FF6E-AA2A-4294-85A2-9E88466E86CE}"/>
                </a:ext>
              </a:extLst>
            </p:cNvPr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id="{FBB590FC-02FC-8882-DD13-99AAF2C0A664}"/>
                </a:ext>
              </a:extLst>
            </p:cNvPr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1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B7C1AE0B-6062-65E9-5F7F-149677C71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114427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EAED25E-EC8E-AC16-2E28-0B60729D9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3903" r="2650" b="5672"/>
          <a:stretch/>
        </p:blipFill>
        <p:spPr bwMode="auto">
          <a:xfrm>
            <a:off x="1066801" y="618606"/>
            <a:ext cx="10617200" cy="58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Emerging Areas of Interest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pSp>
        <p:nvGrpSpPr>
          <p:cNvPr id="3" name="Group 138">
            <a:extLst>
              <a:ext uri="{FF2B5EF4-FFF2-40B4-BE49-F238E27FC236}">
                <a16:creationId xmlns:a16="http://schemas.microsoft.com/office/drawing/2014/main" id="{05469009-C529-2C97-0077-87CD57CEA7C2}"/>
              </a:ext>
            </a:extLst>
          </p:cNvPr>
          <p:cNvGrpSpPr/>
          <p:nvPr/>
        </p:nvGrpSpPr>
        <p:grpSpPr>
          <a:xfrm>
            <a:off x="2171154" y="1108121"/>
            <a:ext cx="1534089" cy="1392613"/>
            <a:chOff x="1238187" y="2179119"/>
            <a:chExt cx="1394954" cy="1374354"/>
          </a:xfrm>
          <a:solidFill>
            <a:schemeClr val="bg2">
              <a:lumMod val="90000"/>
            </a:schemeClr>
          </a:solidFill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B8BD180A-35D5-4FA4-9BFF-468B699FA462}"/>
                </a:ext>
              </a:extLst>
            </p:cNvPr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140">
              <a:extLst>
                <a:ext uri="{FF2B5EF4-FFF2-40B4-BE49-F238E27FC236}">
                  <a16:creationId xmlns:a16="http://schemas.microsoft.com/office/drawing/2014/main" id="{07AD763D-9EB4-B5F6-6595-A5D9BECD04E0}"/>
                </a:ext>
              </a:extLst>
            </p:cNvPr>
            <p:cNvSpPr/>
            <p:nvPr/>
          </p:nvSpPr>
          <p:spPr>
            <a:xfrm>
              <a:off x="2103844" y="2179119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Freeform 106">
            <a:extLst>
              <a:ext uri="{FF2B5EF4-FFF2-40B4-BE49-F238E27FC236}">
                <a16:creationId xmlns:a16="http://schemas.microsoft.com/office/drawing/2014/main" id="{C158654E-7B4C-BF58-86A1-65DF5CD73FD8}"/>
              </a:ext>
            </a:extLst>
          </p:cNvPr>
          <p:cNvSpPr/>
          <p:nvPr/>
        </p:nvSpPr>
        <p:spPr>
          <a:xfrm>
            <a:off x="2171154" y="2363173"/>
            <a:ext cx="2740548" cy="2561272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D6A30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CB341237-6AE6-2B19-76C0-7795D9436A40}"/>
              </a:ext>
            </a:extLst>
          </p:cNvPr>
          <p:cNvSpPr/>
          <p:nvPr/>
        </p:nvSpPr>
        <p:spPr>
          <a:xfrm rot="420415">
            <a:off x="7374497" y="2501423"/>
            <a:ext cx="2410269" cy="2346753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EC5D24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30">
            <a:extLst>
              <a:ext uri="{FF2B5EF4-FFF2-40B4-BE49-F238E27FC236}">
                <a16:creationId xmlns:a16="http://schemas.microsoft.com/office/drawing/2014/main" id="{693F4285-2C49-C755-EA7B-69EFC9E20209}"/>
              </a:ext>
            </a:extLst>
          </p:cNvPr>
          <p:cNvGrpSpPr/>
          <p:nvPr/>
        </p:nvGrpSpPr>
        <p:grpSpPr>
          <a:xfrm>
            <a:off x="7873784" y="1035682"/>
            <a:ext cx="1472902" cy="1425475"/>
            <a:chOff x="1253597" y="1004660"/>
            <a:chExt cx="5726588" cy="5542190"/>
          </a:xfrm>
          <a:solidFill>
            <a:schemeClr val="bg2">
              <a:lumMod val="90000"/>
            </a:schemeClr>
          </a:solidFill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5918FD08-70D2-1EEC-62D5-37D159488796}"/>
                </a:ext>
              </a:extLst>
            </p:cNvPr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132">
              <a:extLst>
                <a:ext uri="{FF2B5EF4-FFF2-40B4-BE49-F238E27FC236}">
                  <a16:creationId xmlns:a16="http://schemas.microsoft.com/office/drawing/2014/main" id="{387E07FC-741A-F046-B8C1-8029CC13B391}"/>
                </a:ext>
              </a:extLst>
            </p:cNvPr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4">
            <a:extLst>
              <a:ext uri="{FF2B5EF4-FFF2-40B4-BE49-F238E27FC236}">
                <a16:creationId xmlns:a16="http://schemas.microsoft.com/office/drawing/2014/main" id="{762DDB6A-399C-5311-AF23-221B516CBE59}"/>
              </a:ext>
            </a:extLst>
          </p:cNvPr>
          <p:cNvSpPr/>
          <p:nvPr/>
        </p:nvSpPr>
        <p:spPr>
          <a:xfrm>
            <a:off x="5074920" y="2884946"/>
            <a:ext cx="2178060" cy="212066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46">
            <a:extLst>
              <a:ext uri="{FF2B5EF4-FFF2-40B4-BE49-F238E27FC236}">
                <a16:creationId xmlns:a16="http://schemas.microsoft.com/office/drawing/2014/main" id="{4F342D24-3F51-652C-D18A-2AE055044A06}"/>
              </a:ext>
            </a:extLst>
          </p:cNvPr>
          <p:cNvGrpSpPr/>
          <p:nvPr/>
        </p:nvGrpSpPr>
        <p:grpSpPr>
          <a:xfrm>
            <a:off x="5224149" y="1307471"/>
            <a:ext cx="1162187" cy="1572433"/>
            <a:chOff x="3459552" y="2486328"/>
            <a:chExt cx="1813223" cy="2453284"/>
          </a:xfrm>
          <a:solidFill>
            <a:schemeClr val="bg2">
              <a:lumMod val="90000"/>
            </a:schemeClr>
          </a:solidFill>
        </p:grpSpPr>
        <p:sp>
          <p:nvSpPr>
            <p:cNvPr id="13" name="Oval 147">
              <a:extLst>
                <a:ext uri="{FF2B5EF4-FFF2-40B4-BE49-F238E27FC236}">
                  <a16:creationId xmlns:a16="http://schemas.microsoft.com/office/drawing/2014/main" id="{BEC147B3-CD3F-B3A7-826F-CCBA732EFEB7}"/>
                </a:ext>
              </a:extLst>
            </p:cNvPr>
            <p:cNvSpPr/>
            <p:nvPr/>
          </p:nvSpPr>
          <p:spPr>
            <a:xfrm>
              <a:off x="4254457" y="2486328"/>
              <a:ext cx="505076" cy="50507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FD2D774-3DB4-97D3-8D69-59402034E11B}"/>
                </a:ext>
              </a:extLst>
            </p:cNvPr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56">
            <a:extLst>
              <a:ext uri="{FF2B5EF4-FFF2-40B4-BE49-F238E27FC236}">
                <a16:creationId xmlns:a16="http://schemas.microsoft.com/office/drawing/2014/main" id="{E2DBB586-7414-5E09-F3E7-94BB911FFCEC}"/>
              </a:ext>
            </a:extLst>
          </p:cNvPr>
          <p:cNvGrpSpPr/>
          <p:nvPr/>
        </p:nvGrpSpPr>
        <p:grpSpPr>
          <a:xfrm>
            <a:off x="4824693" y="3750297"/>
            <a:ext cx="2618707" cy="2179229"/>
            <a:chOff x="-1485280" y="730752"/>
            <a:chExt cx="3077065" cy="1192306"/>
          </a:xfrm>
        </p:grpSpPr>
        <p:sp>
          <p:nvSpPr>
            <p:cNvPr id="18" name="Rectangle 57">
              <a:extLst>
                <a:ext uri="{FF2B5EF4-FFF2-40B4-BE49-F238E27FC236}">
                  <a16:creationId xmlns:a16="http://schemas.microsoft.com/office/drawing/2014/main" id="{A3136AD3-A49A-984B-1ECA-15F85B09D39E}"/>
                </a:ext>
              </a:extLst>
            </p:cNvPr>
            <p:cNvSpPr/>
            <p:nvPr/>
          </p:nvSpPr>
          <p:spPr>
            <a:xfrm>
              <a:off x="-1485280" y="1603114"/>
              <a:ext cx="3077065" cy="3199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Achieve UN’s Sustainable Development Goals (SDGs)</a:t>
              </a:r>
            </a:p>
          </p:txBody>
        </p:sp>
        <p:sp>
          <p:nvSpPr>
            <p:cNvPr id="21" name="Rectangle 58">
              <a:extLst>
                <a:ext uri="{FF2B5EF4-FFF2-40B4-BE49-F238E27FC236}">
                  <a16:creationId xmlns:a16="http://schemas.microsoft.com/office/drawing/2014/main" id="{04B7A094-8E5C-8B02-9506-0A4E46C2C2A6}"/>
                </a:ext>
              </a:extLst>
            </p:cNvPr>
            <p:cNvSpPr/>
            <p:nvPr/>
          </p:nvSpPr>
          <p:spPr>
            <a:xfrm>
              <a:off x="-830758" y="730752"/>
              <a:ext cx="1954185" cy="20207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SDGs-Related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56">
            <a:extLst>
              <a:ext uri="{FF2B5EF4-FFF2-40B4-BE49-F238E27FC236}">
                <a16:creationId xmlns:a16="http://schemas.microsoft.com/office/drawing/2014/main" id="{A3E35859-AFFB-80E9-F287-589D6DA2A5B0}"/>
              </a:ext>
            </a:extLst>
          </p:cNvPr>
          <p:cNvGrpSpPr/>
          <p:nvPr/>
        </p:nvGrpSpPr>
        <p:grpSpPr>
          <a:xfrm>
            <a:off x="2082387" y="3323100"/>
            <a:ext cx="2796984" cy="2764093"/>
            <a:chOff x="-1027587" y="267068"/>
            <a:chExt cx="2681703" cy="1609647"/>
          </a:xfrm>
        </p:grpSpPr>
        <p:sp>
          <p:nvSpPr>
            <p:cNvPr id="24" name="Rectangle 57">
              <a:extLst>
                <a:ext uri="{FF2B5EF4-FFF2-40B4-BE49-F238E27FC236}">
                  <a16:creationId xmlns:a16="http://schemas.microsoft.com/office/drawing/2014/main" id="{602CB82C-FAC8-2850-2884-BD5A8C5ADF88}"/>
                </a:ext>
              </a:extLst>
            </p:cNvPr>
            <p:cNvSpPr/>
            <p:nvPr/>
          </p:nvSpPr>
          <p:spPr>
            <a:xfrm>
              <a:off x="-1027587" y="1252369"/>
              <a:ext cx="2681703" cy="6243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Disseminate </a:t>
              </a:r>
              <a:b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Cheminformatics Data Standards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6" name="Rectangle 58">
              <a:extLst>
                <a:ext uri="{FF2B5EF4-FFF2-40B4-BE49-F238E27FC236}">
                  <a16:creationId xmlns:a16="http://schemas.microsoft.com/office/drawing/2014/main" id="{9D342B6B-4CC5-B65F-D0B7-FC3EF99984B0}"/>
                </a:ext>
              </a:extLst>
            </p:cNvPr>
            <p:cNvSpPr/>
            <p:nvPr/>
          </p:nvSpPr>
          <p:spPr>
            <a:xfrm>
              <a:off x="-479244" y="267068"/>
              <a:ext cx="1688440" cy="48560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Standards for a Digital World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56">
            <a:extLst>
              <a:ext uri="{FF2B5EF4-FFF2-40B4-BE49-F238E27FC236}">
                <a16:creationId xmlns:a16="http://schemas.microsoft.com/office/drawing/2014/main" id="{1420EFBF-E6DE-35EF-A91B-C6417BB9D0BE}"/>
              </a:ext>
            </a:extLst>
          </p:cNvPr>
          <p:cNvGrpSpPr/>
          <p:nvPr/>
        </p:nvGrpSpPr>
        <p:grpSpPr>
          <a:xfrm>
            <a:off x="7438828" y="3360784"/>
            <a:ext cx="2660759" cy="2520238"/>
            <a:chOff x="-1258713" y="515433"/>
            <a:chExt cx="2850470" cy="1346995"/>
          </a:xfrm>
        </p:grpSpPr>
        <p:sp>
          <p:nvSpPr>
            <p:cNvPr id="31" name="Rectangle 57">
              <a:extLst>
                <a:ext uri="{FF2B5EF4-FFF2-40B4-BE49-F238E27FC236}">
                  <a16:creationId xmlns:a16="http://schemas.microsoft.com/office/drawing/2014/main" id="{77CF33CD-D4AE-468A-6D2B-5A4A7B09AF9B}"/>
                </a:ext>
              </a:extLst>
            </p:cNvPr>
            <p:cNvSpPr/>
            <p:nvPr/>
          </p:nvSpPr>
          <p:spPr>
            <a:xfrm>
              <a:off x="-1258713" y="1418284"/>
              <a:ext cx="2850470" cy="4441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Collaborate with Engineers, Technologists, Policy Makers and Industry</a:t>
              </a:r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D2521187-9936-F83A-B06D-24BBC9645635}"/>
                </a:ext>
              </a:extLst>
            </p:cNvPr>
            <p:cNvSpPr/>
            <p:nvPr/>
          </p:nvSpPr>
          <p:spPr>
            <a:xfrm>
              <a:off x="-1049818" y="515433"/>
              <a:ext cx="2033297" cy="3454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Chemistry and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75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101889"/>
            <a:chOff x="-1186427" y="488618"/>
            <a:chExt cx="2737653" cy="1579183"/>
          </a:xfrm>
        </p:grpSpPr>
        <p:sp>
          <p:nvSpPr>
            <p:cNvPr id="94" name="Rectangle 57"/>
            <p:cNvSpPr/>
            <p:nvPr/>
          </p:nvSpPr>
          <p:spPr>
            <a:xfrm>
              <a:off x="-1186427" y="1628450"/>
              <a:ext cx="2737653" cy="4393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1947308"/>
            <a:chOff x="-1080302" y="540203"/>
            <a:chExt cx="2475765" cy="1463050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378909"/>
              <a:ext cx="2475765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3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</a:t>
              </a:r>
              <a:b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</a:b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Int.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pSp>
        <p:nvGrpSpPr>
          <p:cNvPr id="3" name="Group 56">
            <a:extLst>
              <a:ext uri="{FF2B5EF4-FFF2-40B4-BE49-F238E27FC236}">
                <a16:creationId xmlns:a16="http://schemas.microsoft.com/office/drawing/2014/main" id="{3B5BAD92-30C3-5376-F88D-BA2D79B4B558}"/>
              </a:ext>
            </a:extLst>
          </p:cNvPr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4" name="Rectangle 57">
              <a:extLst>
                <a:ext uri="{FF2B5EF4-FFF2-40B4-BE49-F238E27FC236}">
                  <a16:creationId xmlns:a16="http://schemas.microsoft.com/office/drawing/2014/main" id="{E8B88417-EB67-B92F-6A4C-8DB676E8FE57}"/>
                </a:ext>
              </a:extLst>
            </p:cNvPr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" name="Rectangle 58">
              <a:extLst>
                <a:ext uri="{FF2B5EF4-FFF2-40B4-BE49-F238E27FC236}">
                  <a16:creationId xmlns:a16="http://schemas.microsoft.com/office/drawing/2014/main" id="{6573013A-3136-6FC2-0307-5AE8EF77E95B}"/>
                </a:ext>
              </a:extLst>
            </p:cNvPr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9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D8DDB6-194D-C68C-6603-035E21F43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 b="41915"/>
          <a:stretch/>
        </p:blipFill>
        <p:spPr bwMode="auto">
          <a:xfrm>
            <a:off x="620889" y="2446876"/>
            <a:ext cx="10972800" cy="39751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 anchor="t">
            <a:normAutofit/>
          </a:bodyPr>
          <a:lstStyle/>
          <a:p>
            <a:r>
              <a:rPr lang="en-US" altLang="zh-TW" b="1"/>
              <a:t>Safety Training Program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Educational Tools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E262D4-E93E-CD0F-F32D-FDA8A0C6720D}"/>
              </a:ext>
            </a:extLst>
          </p:cNvPr>
          <p:cNvSpPr/>
          <p:nvPr/>
        </p:nvSpPr>
        <p:spPr>
          <a:xfrm>
            <a:off x="647989" y="4855780"/>
            <a:ext cx="3259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iupac.org/periodic-table-challenge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4FE12D-090F-5F88-E954-21BFD7483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0" y="2428787"/>
            <a:ext cx="3241815" cy="2230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00724-459D-D687-2641-BFE4A73E087A}"/>
              </a:ext>
            </a:extLst>
          </p:cNvPr>
          <p:cNvSpPr/>
          <p:nvPr/>
        </p:nvSpPr>
        <p:spPr>
          <a:xfrm>
            <a:off x="8360058" y="4855780"/>
            <a:ext cx="3174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applets.kcvs.ca/IPTEI/IPTEI.html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CD839-0ABD-CF4F-D10F-BF8C53441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679" y="2428788"/>
            <a:ext cx="3483646" cy="2204810"/>
          </a:xfrm>
          <a:prstGeom prst="rect">
            <a:avLst/>
          </a:prstGeom>
        </p:spPr>
      </p:pic>
      <p:sp>
        <p:nvSpPr>
          <p:cNvPr id="8" name="Rectangle 7">
            <a:hlinkClick r:id="rId7"/>
            <a:extLst>
              <a:ext uri="{FF2B5EF4-FFF2-40B4-BE49-F238E27FC236}">
                <a16:creationId xmlns:a16="http://schemas.microsoft.com/office/drawing/2014/main" id="{28F87D3C-72B3-3C95-10FF-8C932A632AAE}"/>
              </a:ext>
            </a:extLst>
          </p:cNvPr>
          <p:cNvSpPr/>
          <p:nvPr/>
        </p:nvSpPr>
        <p:spPr>
          <a:xfrm>
            <a:off x="3570216" y="1847467"/>
            <a:ext cx="498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7"/>
              </a:rPr>
              <a:t>iupac.org/what-we-do/periodic-table-of-elements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8A5A76-021D-59AF-73FE-CA899D90D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8066" y="2436316"/>
            <a:ext cx="3970174" cy="22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4" r="12494"/>
          <a:stretch>
            <a:fillRect/>
          </a:stretch>
        </p:blipFill>
        <p:spPr>
          <a:xfrm>
            <a:off x="1410867" y="-13991"/>
            <a:ext cx="3704065" cy="6858000"/>
          </a:xfrm>
        </p:spPr>
      </p:pic>
      <p:sp>
        <p:nvSpPr>
          <p:cNvPr id="6" name="Rectangle 5"/>
          <p:cNvSpPr/>
          <p:nvPr/>
        </p:nvSpPr>
        <p:spPr>
          <a:xfrm>
            <a:off x="1410867" y="-4819"/>
            <a:ext cx="3701687" cy="6858000"/>
          </a:xfrm>
          <a:prstGeom prst="rect">
            <a:avLst/>
          </a:prstGeom>
          <a:solidFill>
            <a:srgbClr val="60909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674238" y="350781"/>
            <a:ext cx="7326317" cy="1575306"/>
            <a:chOff x="4230273" y="723194"/>
            <a:chExt cx="6742632" cy="1449802"/>
          </a:xfrm>
        </p:grpSpPr>
        <p:grpSp>
          <p:nvGrpSpPr>
            <p:cNvPr id="9" name="Group 8"/>
            <p:cNvGrpSpPr/>
            <p:nvPr/>
          </p:nvGrpSpPr>
          <p:grpSpPr>
            <a:xfrm>
              <a:off x="5766920" y="750499"/>
              <a:ext cx="5205985" cy="904661"/>
              <a:chOff x="9075231" y="128891"/>
              <a:chExt cx="4392023" cy="1206213"/>
            </a:xfrm>
          </p:grpSpPr>
          <p:sp>
            <p:nvSpPr>
              <p:cNvPr id="16" name="TextBox 15"/>
              <p:cNvSpPr txBox="1"/>
              <p:nvPr/>
            </p:nvSpPr>
            <p:spPr>
              <a:xfrm flipH="1">
                <a:off x="9075231" y="128891"/>
                <a:ext cx="3582682" cy="64204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>
                    <a:latin typeface="Arial" panose="020B0604020202020204" pitchFamily="34" charset="0"/>
                    <a:ea typeface="Adobe Fan Heiti Std B" panose="020B0700000000000000" pitchFamily="34" charset="-128"/>
                    <a:cs typeface="Arial" panose="020B0604020202020204" pitchFamily="34" charset="0"/>
                  </a:rPr>
                  <a:t>Vision</a:t>
                </a:r>
                <a:endParaRPr lang="en-US" sz="2400" b="1" dirty="0">
                  <a:latin typeface="Arial" panose="020B0604020202020204" pitchFamily="34" charset="0"/>
                  <a:ea typeface="Adobe Fan Heiti Std B" panose="020B07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H="1">
                <a:off x="9125165" y="844127"/>
                <a:ext cx="4342089" cy="4909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defTabSz="685800">
                  <a:defRPr/>
                </a:pPr>
                <a:r>
                  <a:rPr lang="en-US" altLang="zh-TW" sz="2000" dirty="0"/>
                  <a:t>An indispensable worldwide resource for chemistry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30273" y="723194"/>
              <a:ext cx="1449802" cy="1449802"/>
              <a:chOff x="5808111" y="228227"/>
              <a:chExt cx="1597578" cy="159757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808111" y="228227"/>
                <a:ext cx="1597578" cy="159757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858304" y="278420"/>
                <a:ext cx="1497190" cy="1497190"/>
              </a:xfrm>
              <a:prstGeom prst="ellipse">
                <a:avLst/>
              </a:prstGeom>
              <a:solidFill>
                <a:srgbClr val="D6A3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4674238" y="2440998"/>
            <a:ext cx="7432417" cy="2024615"/>
            <a:chOff x="4207202" y="2652847"/>
            <a:chExt cx="6840279" cy="1863313"/>
          </a:xfrm>
        </p:grpSpPr>
        <p:grpSp>
          <p:nvGrpSpPr>
            <p:cNvPr id="10" name="Group 9"/>
            <p:cNvGrpSpPr/>
            <p:nvPr/>
          </p:nvGrpSpPr>
          <p:grpSpPr>
            <a:xfrm>
              <a:off x="5785080" y="2652847"/>
              <a:ext cx="5262401" cy="1863313"/>
              <a:chOff x="9090547" y="16821"/>
              <a:chExt cx="4439617" cy="2484418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9090548" y="16821"/>
                <a:ext cx="2515758" cy="64204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>
                    <a:latin typeface="Arial" panose="020B0604020202020204" pitchFamily="34" charset="0"/>
                    <a:ea typeface="Adobe Fan Heiti Std B" panose="020B0700000000000000" pitchFamily="34" charset="-128"/>
                    <a:cs typeface="Arial" panose="020B0604020202020204" pitchFamily="34" charset="0"/>
                  </a:rPr>
                  <a:t>Mission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 flipH="1">
                <a:off x="9090547" y="612866"/>
                <a:ext cx="4439617" cy="188837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defTabSz="685800">
                  <a:defRPr/>
                </a:pPr>
                <a:r>
                  <a:rPr lang="en-US" altLang="zh-TW" sz="2000" dirty="0"/>
                  <a:t>Provides </a:t>
                </a:r>
                <a:r>
                  <a:rPr lang="en-US" altLang="zh-TW" sz="2000" b="1" dirty="0"/>
                  <a:t>objective scientific expertise </a:t>
                </a:r>
                <a:r>
                  <a:rPr lang="en-US" altLang="zh-TW" sz="2000" dirty="0"/>
                  <a:t>and develops the </a:t>
                </a:r>
                <a:r>
                  <a:rPr lang="en-US" altLang="zh-TW" sz="2000" b="1" dirty="0"/>
                  <a:t>essential tools </a:t>
                </a:r>
                <a:r>
                  <a:rPr lang="en-US" altLang="zh-TW" sz="2000" dirty="0"/>
                  <a:t>for the application and </a:t>
                </a:r>
                <a:r>
                  <a:rPr lang="en-US" altLang="zh-TW" sz="2000" b="1" dirty="0"/>
                  <a:t>communication of chemical knowledge </a:t>
                </a:r>
                <a:r>
                  <a:rPr lang="en-US" altLang="zh-TW" sz="2000" dirty="0"/>
                  <a:t>for the benefit of humankind and the world.</a:t>
                </a:r>
                <a:br>
                  <a:rPr lang="en-US" altLang="zh-TW" sz="1400" dirty="0"/>
                </a:b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207202" y="2704100"/>
              <a:ext cx="1449802" cy="1449802"/>
              <a:chOff x="5808110" y="228226"/>
              <a:chExt cx="1597578" cy="159757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808110" y="228226"/>
                <a:ext cx="1597578" cy="159757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58304" y="278420"/>
                <a:ext cx="1497190" cy="1497190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4674238" y="4653809"/>
            <a:ext cx="7234167" cy="1584816"/>
            <a:chOff x="4181122" y="4676253"/>
            <a:chExt cx="6657822" cy="1458554"/>
          </a:xfrm>
        </p:grpSpPr>
        <p:grpSp>
          <p:nvGrpSpPr>
            <p:cNvPr id="11" name="Group 10"/>
            <p:cNvGrpSpPr/>
            <p:nvPr/>
          </p:nvGrpSpPr>
          <p:grpSpPr>
            <a:xfrm>
              <a:off x="5804592" y="4676253"/>
              <a:ext cx="5034352" cy="1194187"/>
              <a:chOff x="9107011" y="53892"/>
              <a:chExt cx="4247226" cy="1592249"/>
            </a:xfrm>
          </p:grpSpPr>
          <p:sp>
            <p:nvSpPr>
              <p:cNvPr id="12" name="TextBox 11"/>
              <p:cNvSpPr txBox="1"/>
              <p:nvPr/>
            </p:nvSpPr>
            <p:spPr>
              <a:xfrm flipH="1">
                <a:off x="9107011" y="53892"/>
                <a:ext cx="2542653" cy="64204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defTabSz="685800">
                  <a:defRPr/>
                </a:pPr>
                <a:r>
                  <a:rPr lang="en-US" altLang="zh-TW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Values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flipH="1">
                <a:off x="9107011" y="777489"/>
                <a:ext cx="4247226" cy="86865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n-US" altLang="zh-TW" sz="2000" dirty="0"/>
                  <a:t>Scientific excellence, communication, transparency, diversity, and ethical behavior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181122" y="4685005"/>
              <a:ext cx="1449802" cy="1449802"/>
              <a:chOff x="5808110" y="228226"/>
              <a:chExt cx="1597578" cy="159757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808110" y="228226"/>
                <a:ext cx="1597578" cy="159757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858304" y="278420"/>
                <a:ext cx="1497190" cy="1497190"/>
              </a:xfrm>
              <a:prstGeom prst="ellipse">
                <a:avLst/>
              </a:prstGeom>
              <a:solidFill>
                <a:srgbClr val="9954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2" name="Picture 10" descr="lUPAC_blocks_RGB - IUPAC | International Union of Pure and Applie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21034" y="2907719"/>
            <a:ext cx="4659826" cy="94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68" y="4856176"/>
            <a:ext cx="1029055" cy="10290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28" y="2724649"/>
            <a:ext cx="1044879" cy="96864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30" name="Freeform 27"/>
          <p:cNvSpPr/>
          <p:nvPr/>
        </p:nvSpPr>
        <p:spPr>
          <a:xfrm>
            <a:off x="4900926" y="742482"/>
            <a:ext cx="1129034" cy="648454"/>
          </a:xfrm>
          <a:custGeom>
            <a:avLst/>
            <a:gdLst>
              <a:gd name="connsiteX0" fmla="*/ 348129 w 535498"/>
              <a:gd name="connsiteY0" fmla="*/ 766 h 307561"/>
              <a:gd name="connsiteX1" fmla="*/ 388637 w 535498"/>
              <a:gd name="connsiteY1" fmla="*/ 29568 h 307561"/>
              <a:gd name="connsiteX2" fmla="*/ 481535 w 535498"/>
              <a:gd name="connsiteY2" fmla="*/ 89201 h 307561"/>
              <a:gd name="connsiteX3" fmla="*/ 533704 w 535498"/>
              <a:gd name="connsiteY3" fmla="*/ 208694 h 307561"/>
              <a:gd name="connsiteX4" fmla="*/ 397146 w 535498"/>
              <a:gd name="connsiteY4" fmla="*/ 304479 h 307561"/>
              <a:gd name="connsiteX5" fmla="*/ 299875 w 535498"/>
              <a:gd name="connsiteY5" fmla="*/ 179905 h 307561"/>
              <a:gd name="connsiteX6" fmla="*/ 300074 w 535498"/>
              <a:gd name="connsiteY6" fmla="*/ 157816 h 307561"/>
              <a:gd name="connsiteX7" fmla="*/ 294552 w 535498"/>
              <a:gd name="connsiteY7" fmla="*/ 160950 h 307561"/>
              <a:gd name="connsiteX8" fmla="*/ 257748 w 535498"/>
              <a:gd name="connsiteY8" fmla="*/ 165490 h 307561"/>
              <a:gd name="connsiteX9" fmla="*/ 245380 w 535498"/>
              <a:gd name="connsiteY9" fmla="*/ 162011 h 307561"/>
              <a:gd name="connsiteX10" fmla="*/ 234976 w 535498"/>
              <a:gd name="connsiteY10" fmla="*/ 156665 h 307561"/>
              <a:gd name="connsiteX11" fmla="*/ 235005 w 535498"/>
              <a:gd name="connsiteY11" fmla="*/ 159254 h 307561"/>
              <a:gd name="connsiteX12" fmla="*/ 51447 w 535498"/>
              <a:gd name="connsiteY12" fmla="*/ 288124 h 307561"/>
              <a:gd name="connsiteX13" fmla="*/ 0 w 535498"/>
              <a:gd name="connsiteY13" fmla="*/ 186143 h 307561"/>
              <a:gd name="connsiteX14" fmla="*/ 52387 w 535498"/>
              <a:gd name="connsiteY14" fmla="*/ 89669 h 307561"/>
              <a:gd name="connsiteX15" fmla="*/ 146801 w 535498"/>
              <a:gd name="connsiteY15" fmla="*/ 29124 h 307561"/>
              <a:gd name="connsiteX16" fmla="*/ 203218 w 535498"/>
              <a:gd name="connsiteY16" fmla="*/ 1727 h 307561"/>
              <a:gd name="connsiteX17" fmla="*/ 210112 w 535498"/>
              <a:gd name="connsiteY17" fmla="*/ 3727 h 307561"/>
              <a:gd name="connsiteX18" fmla="*/ 233838 w 535498"/>
              <a:gd name="connsiteY18" fmla="*/ 49111 h 307561"/>
              <a:gd name="connsiteX19" fmla="*/ 233849 w 535498"/>
              <a:gd name="connsiteY19" fmla="*/ 50197 h 307561"/>
              <a:gd name="connsiteX20" fmla="*/ 242872 w 535498"/>
              <a:gd name="connsiteY20" fmla="*/ 45078 h 307561"/>
              <a:gd name="connsiteX21" fmla="*/ 279675 w 535498"/>
              <a:gd name="connsiteY21" fmla="*/ 40538 h 307561"/>
              <a:gd name="connsiteX22" fmla="*/ 292044 w 535498"/>
              <a:gd name="connsiteY22" fmla="*/ 44017 h 307561"/>
              <a:gd name="connsiteX23" fmla="*/ 301056 w 535498"/>
              <a:gd name="connsiteY23" fmla="*/ 48649 h 307561"/>
              <a:gd name="connsiteX24" fmla="*/ 301070 w 535498"/>
              <a:gd name="connsiteY24" fmla="*/ 47091 h 307561"/>
              <a:gd name="connsiteX25" fmla="*/ 326067 w 535498"/>
              <a:gd name="connsiteY25" fmla="*/ 2395 h 307561"/>
              <a:gd name="connsiteX26" fmla="*/ 348129 w 535498"/>
              <a:gd name="connsiteY26" fmla="*/ 766 h 307561"/>
              <a:gd name="connsiteX27" fmla="*/ 273074 w 535498"/>
              <a:gd name="connsiteY27" fmla="*/ 78155 h 307561"/>
              <a:gd name="connsiteX28" fmla="*/ 243853 w 535498"/>
              <a:gd name="connsiteY28" fmla="*/ 98652 h 307561"/>
              <a:gd name="connsiteX29" fmla="*/ 264349 w 535498"/>
              <a:gd name="connsiteY29" fmla="*/ 127873 h 307561"/>
              <a:gd name="connsiteX30" fmla="*/ 293570 w 535498"/>
              <a:gd name="connsiteY30" fmla="*/ 107376 h 307561"/>
              <a:gd name="connsiteX31" fmla="*/ 273074 w 535498"/>
              <a:gd name="connsiteY31" fmla="*/ 78155 h 307561"/>
              <a:gd name="connsiteX32" fmla="*/ 433630 w 535498"/>
              <a:gd name="connsiteY32" fmla="*/ 104240 h 307561"/>
              <a:gd name="connsiteX33" fmla="*/ 333006 w 535498"/>
              <a:gd name="connsiteY33" fmla="*/ 174820 h 307561"/>
              <a:gd name="connsiteX34" fmla="*/ 403586 w 535498"/>
              <a:gd name="connsiteY34" fmla="*/ 275444 h 307561"/>
              <a:gd name="connsiteX35" fmla="*/ 504210 w 535498"/>
              <a:gd name="connsiteY35" fmla="*/ 204864 h 307561"/>
              <a:gd name="connsiteX36" fmla="*/ 433630 w 535498"/>
              <a:gd name="connsiteY36" fmla="*/ 104240 h 307561"/>
              <a:gd name="connsiteX37" fmla="*/ 131990 w 535498"/>
              <a:gd name="connsiteY37" fmla="*/ 103761 h 307561"/>
              <a:gd name="connsiteX38" fmla="*/ 31367 w 535498"/>
              <a:gd name="connsiteY38" fmla="*/ 174342 h 307561"/>
              <a:gd name="connsiteX39" fmla="*/ 101947 w 535498"/>
              <a:gd name="connsiteY39" fmla="*/ 274966 h 307561"/>
              <a:gd name="connsiteX40" fmla="*/ 202572 w 535498"/>
              <a:gd name="connsiteY40" fmla="*/ 204385 h 307561"/>
              <a:gd name="connsiteX41" fmla="*/ 131990 w 535498"/>
              <a:gd name="connsiteY41" fmla="*/ 103761 h 30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35498" h="307561">
                <a:moveTo>
                  <a:pt x="348129" y="766"/>
                </a:moveTo>
                <a:cubicBezTo>
                  <a:pt x="361247" y="3242"/>
                  <a:pt x="375404" y="11910"/>
                  <a:pt x="388637" y="29568"/>
                </a:cubicBezTo>
                <a:cubicBezTo>
                  <a:pt x="423335" y="24376"/>
                  <a:pt x="457428" y="62348"/>
                  <a:pt x="481535" y="89201"/>
                </a:cubicBezTo>
                <a:cubicBezTo>
                  <a:pt x="520136" y="114154"/>
                  <a:pt x="542149" y="160574"/>
                  <a:pt x="533704" y="208694"/>
                </a:cubicBezTo>
                <a:cubicBezTo>
                  <a:pt x="522446" y="272854"/>
                  <a:pt x="462974" y="313043"/>
                  <a:pt x="397146" y="304479"/>
                </a:cubicBezTo>
                <a:cubicBezTo>
                  <a:pt x="336587" y="296602"/>
                  <a:pt x="299707" y="239662"/>
                  <a:pt x="299875" y="179905"/>
                </a:cubicBezTo>
                <a:lnTo>
                  <a:pt x="300074" y="157816"/>
                </a:lnTo>
                <a:lnTo>
                  <a:pt x="294552" y="160950"/>
                </a:lnTo>
                <a:cubicBezTo>
                  <a:pt x="283398" y="165937"/>
                  <a:pt x="270687" y="167761"/>
                  <a:pt x="257748" y="165490"/>
                </a:cubicBezTo>
                <a:cubicBezTo>
                  <a:pt x="253435" y="164733"/>
                  <a:pt x="249301" y="163557"/>
                  <a:pt x="245380" y="162011"/>
                </a:cubicBezTo>
                <a:lnTo>
                  <a:pt x="234976" y="156665"/>
                </a:lnTo>
                <a:lnTo>
                  <a:pt x="235005" y="159254"/>
                </a:lnTo>
                <a:cubicBezTo>
                  <a:pt x="245402" y="279132"/>
                  <a:pt x="138487" y="341959"/>
                  <a:pt x="51447" y="288124"/>
                </a:cubicBezTo>
                <a:cubicBezTo>
                  <a:pt x="8107" y="255060"/>
                  <a:pt x="1726" y="223534"/>
                  <a:pt x="0" y="186143"/>
                </a:cubicBezTo>
                <a:cubicBezTo>
                  <a:pt x="2639" y="130687"/>
                  <a:pt x="32836" y="109677"/>
                  <a:pt x="52387" y="89669"/>
                </a:cubicBezTo>
                <a:cubicBezTo>
                  <a:pt x="73359" y="68840"/>
                  <a:pt x="106091" y="26404"/>
                  <a:pt x="146801" y="29124"/>
                </a:cubicBezTo>
                <a:cubicBezTo>
                  <a:pt x="166015" y="4935"/>
                  <a:pt x="186548" y="-1588"/>
                  <a:pt x="203218" y="1727"/>
                </a:cubicBezTo>
                <a:cubicBezTo>
                  <a:pt x="205601" y="2201"/>
                  <a:pt x="207903" y="2875"/>
                  <a:pt x="210112" y="3727"/>
                </a:cubicBezTo>
                <a:cubicBezTo>
                  <a:pt x="229936" y="13554"/>
                  <a:pt x="235786" y="29091"/>
                  <a:pt x="233838" y="49111"/>
                </a:cubicBezTo>
                <a:lnTo>
                  <a:pt x="233849" y="50197"/>
                </a:lnTo>
                <a:lnTo>
                  <a:pt x="242872" y="45078"/>
                </a:lnTo>
                <a:cubicBezTo>
                  <a:pt x="254025" y="40091"/>
                  <a:pt x="266736" y="38267"/>
                  <a:pt x="279675" y="40538"/>
                </a:cubicBezTo>
                <a:cubicBezTo>
                  <a:pt x="283989" y="41295"/>
                  <a:pt x="288122" y="42471"/>
                  <a:pt x="292044" y="44017"/>
                </a:cubicBezTo>
                <a:lnTo>
                  <a:pt x="301056" y="48649"/>
                </a:lnTo>
                <a:lnTo>
                  <a:pt x="301070" y="47091"/>
                </a:lnTo>
                <a:cubicBezTo>
                  <a:pt x="299687" y="27023"/>
                  <a:pt x="305974" y="11657"/>
                  <a:pt x="326067" y="2395"/>
                </a:cubicBezTo>
                <a:cubicBezTo>
                  <a:pt x="332763" y="25"/>
                  <a:pt x="340260" y="-718"/>
                  <a:pt x="348129" y="766"/>
                </a:cubicBezTo>
                <a:close/>
                <a:moveTo>
                  <a:pt x="273074" y="78155"/>
                </a:moveTo>
                <a:cubicBezTo>
                  <a:pt x="259344" y="75745"/>
                  <a:pt x="246262" y="84922"/>
                  <a:pt x="243853" y="98652"/>
                </a:cubicBezTo>
                <a:cubicBezTo>
                  <a:pt x="241443" y="112381"/>
                  <a:pt x="250620" y="125464"/>
                  <a:pt x="264349" y="127873"/>
                </a:cubicBezTo>
                <a:cubicBezTo>
                  <a:pt x="278078" y="130283"/>
                  <a:pt x="291162" y="121106"/>
                  <a:pt x="293570" y="107376"/>
                </a:cubicBezTo>
                <a:cubicBezTo>
                  <a:pt x="295980" y="93647"/>
                  <a:pt x="286803" y="80563"/>
                  <a:pt x="273074" y="78155"/>
                </a:cubicBezTo>
                <a:close/>
                <a:moveTo>
                  <a:pt x="433630" y="104240"/>
                </a:moveTo>
                <a:cubicBezTo>
                  <a:pt x="386353" y="95944"/>
                  <a:pt x="341302" y="127544"/>
                  <a:pt x="333006" y="174820"/>
                </a:cubicBezTo>
                <a:cubicBezTo>
                  <a:pt x="324710" y="222097"/>
                  <a:pt x="356310" y="267147"/>
                  <a:pt x="403586" y="275444"/>
                </a:cubicBezTo>
                <a:cubicBezTo>
                  <a:pt x="450863" y="283740"/>
                  <a:pt x="495914" y="252140"/>
                  <a:pt x="504210" y="204864"/>
                </a:cubicBezTo>
                <a:cubicBezTo>
                  <a:pt x="512506" y="157587"/>
                  <a:pt x="480906" y="112536"/>
                  <a:pt x="433630" y="104240"/>
                </a:cubicBezTo>
                <a:close/>
                <a:moveTo>
                  <a:pt x="131990" y="103761"/>
                </a:moveTo>
                <a:cubicBezTo>
                  <a:pt x="84715" y="95465"/>
                  <a:pt x="39663" y="127065"/>
                  <a:pt x="31367" y="174342"/>
                </a:cubicBezTo>
                <a:cubicBezTo>
                  <a:pt x="23071" y="221618"/>
                  <a:pt x="54672" y="266669"/>
                  <a:pt x="101947" y="274966"/>
                </a:cubicBezTo>
                <a:cubicBezTo>
                  <a:pt x="149223" y="283261"/>
                  <a:pt x="194275" y="251661"/>
                  <a:pt x="202572" y="204385"/>
                </a:cubicBezTo>
                <a:cubicBezTo>
                  <a:pt x="210867" y="157109"/>
                  <a:pt x="179267" y="112057"/>
                  <a:pt x="131990" y="103761"/>
                </a:cubicBez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5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Educators Program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5FDB6CA9-C521-9982-2742-FBD36EAA0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6" t="21685" b="3181"/>
          <a:stretch/>
        </p:blipFill>
        <p:spPr>
          <a:xfrm>
            <a:off x="1778000" y="1187556"/>
            <a:ext cx="7265248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6463890"/>
            <a:ext cx="12192000" cy="394110"/>
          </a:xfrm>
          <a:prstGeom prst="rect">
            <a:avLst/>
          </a:prstGeom>
        </p:spPr>
      </p:pic>
      <p:pic>
        <p:nvPicPr>
          <p:cNvPr id="5" name="Picture 2" descr="No photo description available.">
            <a:extLst>
              <a:ext uri="{FF2B5EF4-FFF2-40B4-BE49-F238E27FC236}">
                <a16:creationId xmlns:a16="http://schemas.microsoft.com/office/drawing/2014/main" id="{F65D7E93-2B08-5A27-F9BC-077A43458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7" b="8054"/>
          <a:stretch/>
        </p:blipFill>
        <p:spPr bwMode="auto">
          <a:xfrm>
            <a:off x="0" y="393700"/>
            <a:ext cx="12192000" cy="73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Young Ambassador for Chemistry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2" name="Picture 4" descr="Young Ambassadors for Chemistry (YAC) achievements in Thailand and Cambodia">
            <a:extLst>
              <a:ext uri="{FF2B5EF4-FFF2-40B4-BE49-F238E27FC236}">
                <a16:creationId xmlns:a16="http://schemas.microsoft.com/office/drawing/2014/main" id="{D5C295D5-552B-0D52-3587-750FB48B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2192000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610DD-6997-C4EB-A36C-4DED6D58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9" y="718624"/>
            <a:ext cx="3558778" cy="266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E49860-BF51-611B-26A9-417C168FB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72" y="1410569"/>
            <a:ext cx="3271032" cy="436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A67A5-A8DF-C7A9-BC70-FBAD851B9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6" y="718624"/>
            <a:ext cx="3556798" cy="266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20215-6581-F6C1-8136-EE4D272300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61"/>
          <a:stretch/>
        </p:blipFill>
        <p:spPr>
          <a:xfrm>
            <a:off x="1314801" y="3591257"/>
            <a:ext cx="6833136" cy="266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9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 with hearts&#10;&#10;Description automatically generated">
            <a:extLst>
              <a:ext uri="{FF2B5EF4-FFF2-40B4-BE49-F238E27FC236}">
                <a16:creationId xmlns:a16="http://schemas.microsoft.com/office/drawing/2014/main" id="{EA792D69-D983-6108-866D-1755145A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0" y="1281663"/>
            <a:ext cx="8090537" cy="471273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9" y="685801"/>
            <a:ext cx="10972800" cy="156633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Global Woman Breakfast</a:t>
            </a: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5" name="Google Shape;117;p2" descr="A person smiling with a red head wrap&#10;&#10;Description automatically generated">
            <a:extLst>
              <a:ext uri="{FF2B5EF4-FFF2-40B4-BE49-F238E27FC236}">
                <a16:creationId xmlns:a16="http://schemas.microsoft.com/office/drawing/2014/main" id="{2163BFC3-7017-88E2-1D0E-47137C5D0E01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5">
            <a:alphaModFix/>
          </a:blip>
          <a:srcRect l="16715" r="18763"/>
          <a:stretch/>
        </p:blipFill>
        <p:spPr>
          <a:xfrm>
            <a:off x="8474008" y="1281663"/>
            <a:ext cx="3505200" cy="31512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68BF8B-7FFA-F1BB-0C67-C0E45DA1F390}"/>
              </a:ext>
            </a:extLst>
          </p:cNvPr>
          <p:cNvSpPr/>
          <p:nvPr/>
        </p:nvSpPr>
        <p:spPr>
          <a:xfrm>
            <a:off x="4934869" y="2652984"/>
            <a:ext cx="2322261" cy="155203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B01691-CCF4-7BF4-FB5E-5AB7E2939D98}"/>
              </a:ext>
            </a:extLst>
          </p:cNvPr>
          <p:cNvSpPr txBox="1"/>
          <p:nvPr/>
        </p:nvSpPr>
        <p:spPr>
          <a:xfrm>
            <a:off x="8572500" y="4659430"/>
            <a:ext cx="34067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In 2024</a:t>
            </a:r>
          </a:p>
          <a:p>
            <a:r>
              <a:rPr lang="en-US" sz="2200" b="1" dirty="0"/>
              <a:t>420 events </a:t>
            </a:r>
          </a:p>
          <a:p>
            <a:r>
              <a:rPr lang="en-US" sz="2200" dirty="0"/>
              <a:t>in 77 countries</a:t>
            </a:r>
          </a:p>
          <a:p>
            <a:r>
              <a:rPr lang="en-US" sz="2200" dirty="0"/>
              <a:t>est. 40,000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222686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75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101889"/>
            <a:chOff x="-1186427" y="488618"/>
            <a:chExt cx="2737653" cy="1579183"/>
          </a:xfrm>
        </p:grpSpPr>
        <p:sp>
          <p:nvSpPr>
            <p:cNvPr id="94" name="Rectangle 57"/>
            <p:cNvSpPr/>
            <p:nvPr/>
          </p:nvSpPr>
          <p:spPr>
            <a:xfrm>
              <a:off x="-1186427" y="1628450"/>
              <a:ext cx="2737653" cy="4393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1947308"/>
            <a:chOff x="-1080302" y="540203"/>
            <a:chExt cx="2475765" cy="1463050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378909"/>
              <a:ext cx="2475765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3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 Int.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pSp>
        <p:nvGrpSpPr>
          <p:cNvPr id="3" name="Group 56">
            <a:extLst>
              <a:ext uri="{FF2B5EF4-FFF2-40B4-BE49-F238E27FC236}">
                <a16:creationId xmlns:a16="http://schemas.microsoft.com/office/drawing/2014/main" id="{CA84F535-6358-9B50-0170-038C6E5CC85D}"/>
              </a:ext>
            </a:extLst>
          </p:cNvPr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4" name="Rectangle 57">
              <a:extLst>
                <a:ext uri="{FF2B5EF4-FFF2-40B4-BE49-F238E27FC236}">
                  <a16:creationId xmlns:a16="http://schemas.microsoft.com/office/drawing/2014/main" id="{67047710-192A-F47F-8A7F-76C042536E55}"/>
                </a:ext>
              </a:extLst>
            </p:cNvPr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" name="Rectangle 58">
              <a:extLst>
                <a:ext uri="{FF2B5EF4-FFF2-40B4-BE49-F238E27FC236}">
                  <a16:creationId xmlns:a16="http://schemas.microsoft.com/office/drawing/2014/main" id="{B5448010-7B5E-AA87-7A0A-E33C9D029467}"/>
                </a:ext>
              </a:extLst>
            </p:cNvPr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8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1314450" y="440813"/>
            <a:ext cx="9563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defRPr/>
            </a:pPr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IUPAC Publications &amp; Databases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FC475A0-117B-2EB0-94D4-35A5D111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5" y="850014"/>
            <a:ext cx="2540226" cy="355808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295BF-F6CE-D95F-952C-7ADA3DAAE1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b="4817"/>
          <a:stretch/>
        </p:blipFill>
        <p:spPr>
          <a:xfrm>
            <a:off x="1870887" y="2841793"/>
            <a:ext cx="2458031" cy="347010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D2E38-44D8-243A-E035-5DB7F2C21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91" y="2969036"/>
            <a:ext cx="2352386" cy="3342865"/>
          </a:xfrm>
          <a:prstGeom prst="rect">
            <a:avLst/>
          </a:prstGeom>
        </p:spPr>
      </p:pic>
      <p:pic>
        <p:nvPicPr>
          <p:cNvPr id="8" name="Tijdelijke aanduiding voor inhoud 3" descr="Schermafbeelding 2018-04-05 om 10.25.57.png">
            <a:extLst>
              <a:ext uri="{FF2B5EF4-FFF2-40B4-BE49-F238E27FC236}">
                <a16:creationId xmlns:a16="http://schemas.microsoft.com/office/drawing/2014/main" id="{7C5920C6-8D16-B1C7-83E7-8B65D9F0A5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3" r="-4593"/>
          <a:stretch/>
        </p:blipFill>
        <p:spPr>
          <a:xfrm>
            <a:off x="4469586" y="1824978"/>
            <a:ext cx="2701605" cy="35580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C20A4B1-07F8-E568-C106-5EB617D1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56" y="1283382"/>
            <a:ext cx="2352386" cy="33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101889"/>
            <a:chOff x="-1186427" y="488618"/>
            <a:chExt cx="2737653" cy="1579183"/>
          </a:xfrm>
        </p:grpSpPr>
        <p:sp>
          <p:nvSpPr>
            <p:cNvPr id="94" name="Rectangle 57"/>
            <p:cNvSpPr/>
            <p:nvPr/>
          </p:nvSpPr>
          <p:spPr>
            <a:xfrm>
              <a:off x="-1186427" y="1628450"/>
              <a:ext cx="2737653" cy="4393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1947308"/>
            <a:chOff x="-1080302" y="540203"/>
            <a:chExt cx="2475765" cy="1463050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378909"/>
              <a:ext cx="2475765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3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 Int.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pSp>
        <p:nvGrpSpPr>
          <p:cNvPr id="3" name="Group 56">
            <a:extLst>
              <a:ext uri="{FF2B5EF4-FFF2-40B4-BE49-F238E27FC236}">
                <a16:creationId xmlns:a16="http://schemas.microsoft.com/office/drawing/2014/main" id="{F67813B6-857A-D5C7-4B52-EBCE2BF68CC6}"/>
              </a:ext>
            </a:extLst>
          </p:cNvPr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4" name="Rectangle 57">
              <a:extLst>
                <a:ext uri="{FF2B5EF4-FFF2-40B4-BE49-F238E27FC236}">
                  <a16:creationId xmlns:a16="http://schemas.microsoft.com/office/drawing/2014/main" id="{1F2FA740-1A92-72D6-C3A2-E3E3AAC6E564}"/>
                </a:ext>
              </a:extLst>
            </p:cNvPr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5" name="Rectangle 58">
              <a:extLst>
                <a:ext uri="{FF2B5EF4-FFF2-40B4-BE49-F238E27FC236}">
                  <a16:creationId xmlns:a16="http://schemas.microsoft.com/office/drawing/2014/main" id="{469C6119-250B-BA67-A331-5E5EED875361}"/>
                </a:ext>
              </a:extLst>
            </p:cNvPr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1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28;p17">
            <a:extLst>
              <a:ext uri="{FF2B5EF4-FFF2-40B4-BE49-F238E27FC236}">
                <a16:creationId xmlns:a16="http://schemas.microsoft.com/office/drawing/2014/main" id="{96886D9E-F340-3DD5-FDA7-1700F8AC75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100" y="342750"/>
            <a:ext cx="10329577" cy="32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9;p17">
            <a:extLst>
              <a:ext uri="{FF2B5EF4-FFF2-40B4-BE49-F238E27FC236}">
                <a16:creationId xmlns:a16="http://schemas.microsoft.com/office/drawing/2014/main" id="{99EDA480-85AC-831F-A674-BB9936D2314E}"/>
              </a:ext>
            </a:extLst>
          </p:cNvPr>
          <p:cNvSpPr txBox="1"/>
          <p:nvPr/>
        </p:nvSpPr>
        <p:spPr>
          <a:xfrm>
            <a:off x="2131978" y="3192480"/>
            <a:ext cx="72471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53</a:t>
            </a:r>
            <a:r>
              <a:rPr lang="en-US" sz="2000" b="1" baseline="30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2000" b="1" i="0" u="none" strike="noStrike" cap="none" baseline="30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2000" b="1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 IUPAC General Assembly 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(11-</a:t>
            </a: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5 August 202</a:t>
            </a: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b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en-US" sz="2000" dirty="0"/>
              <a:t> 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b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000" b="1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50</a:t>
            </a:r>
            <a:r>
              <a:rPr lang="en-US" sz="2000" b="1" i="0" u="none" strike="noStrike" cap="none" baseline="30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lang="en-US" sz="2000" b="1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 IUPAC World Chemistry Congress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18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 August 2025)</a:t>
            </a:r>
            <a:endParaRPr sz="2000" b="0" i="0" u="none" strike="noStrike" cap="none" dirty="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000" b="1" dirty="0">
                <a:solidFill>
                  <a:srgbClr val="474747"/>
                </a:solidFill>
                <a:latin typeface="Comfortaa"/>
                <a:ea typeface="Comfortaa"/>
                <a:cs typeface="Comfortaa"/>
                <a:sym typeface="Comfortaa"/>
              </a:rPr>
              <a:t>Chemistry for Sustainable Future</a:t>
            </a:r>
            <a:endParaRPr sz="24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upac202</a:t>
            </a:r>
            <a:r>
              <a:rPr lang="en-US" sz="2000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2000" b="0" i="0" u="none" strike="noStrike" cap="none" dirty="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.org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582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83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close-up of a sphere&#10;&#10;Description automatically generated">
            <a:extLst>
              <a:ext uri="{FF2B5EF4-FFF2-40B4-BE49-F238E27FC236}">
                <a16:creationId xmlns:a16="http://schemas.microsoft.com/office/drawing/2014/main" id="{61A869DA-A6CD-E218-B1F7-9913B36F98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87041" y="2340414"/>
            <a:ext cx="4505901" cy="3536370"/>
          </a:xfrm>
        </p:spPr>
      </p:pic>
      <p:sp>
        <p:nvSpPr>
          <p:cNvPr id="6" name="Title 2"/>
          <p:cNvSpPr>
            <a:spLocks noGrp="1"/>
          </p:cNvSpPr>
          <p:nvPr/>
        </p:nvSpPr>
        <p:spPr>
          <a:xfrm>
            <a:off x="620889" y="685801"/>
            <a:ext cx="10972800" cy="1566333"/>
          </a:xfrm>
          <a:prstGeom prst="rect">
            <a:avLst/>
          </a:prstGeom>
        </p:spPr>
        <p:txBody>
          <a:bodyPr vert="horz" lIns="0" tIns="0" rIns="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Corbel"/>
                <a:ea typeface="+mj-ea"/>
                <a:cs typeface="Corbel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0" kern="1200" dirty="0">
                <a:latin typeface="Corbel"/>
                <a:ea typeface="+mj-ea"/>
                <a:cs typeface="Corbel"/>
              </a:rPr>
              <a:t>IUPAC’s unique role in the </a:t>
            </a:r>
            <a:br>
              <a:rPr lang="en-US" b="1" i="0" kern="1200" dirty="0">
                <a:latin typeface="Corbel"/>
                <a:ea typeface="+mj-ea"/>
                <a:cs typeface="Corbel"/>
              </a:rPr>
            </a:br>
            <a:r>
              <a:rPr lang="en-US" b="1" i="0" kern="1200" dirty="0">
                <a:latin typeface="Corbel"/>
                <a:ea typeface="+mj-ea"/>
                <a:cs typeface="Corbel"/>
              </a:rPr>
              <a:t>world chemistry community</a:t>
            </a:r>
            <a:br>
              <a:rPr lang="en-US" b="1" i="0" kern="1200" dirty="0">
                <a:latin typeface="Corbel"/>
                <a:ea typeface="+mj-ea"/>
                <a:cs typeface="Corbel"/>
              </a:rPr>
            </a:br>
            <a:endParaRPr lang="en-US" b="1" i="0" kern="1200" dirty="0">
              <a:latin typeface="Corbel"/>
              <a:ea typeface="+mj-ea"/>
              <a:cs typeface="Corbel"/>
            </a:endParaRPr>
          </a:p>
        </p:txBody>
      </p:sp>
      <p:graphicFrame>
        <p:nvGraphicFramePr>
          <p:cNvPr id="9" name="Text Box 4">
            <a:extLst>
              <a:ext uri="{FF2B5EF4-FFF2-40B4-BE49-F238E27FC236}">
                <a16:creationId xmlns:a16="http://schemas.microsoft.com/office/drawing/2014/main" id="{EA90DADE-624A-E84E-5ED5-2A0337839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0388277"/>
              </p:ext>
            </p:extLst>
          </p:nvPr>
        </p:nvGraphicFramePr>
        <p:xfrm>
          <a:off x="4505739" y="1468231"/>
          <a:ext cx="7368209" cy="5579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97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1308100" y="326794"/>
            <a:ext cx="9563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defRPr/>
            </a:pPr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IUPAC Endorsed Conferences and Meetings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5" name="Picture 4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94D961A4-C281-233F-054E-C3E8E0769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0" y="1384299"/>
            <a:ext cx="8743950" cy="3455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F0390-BFB3-7D98-A890-6CAD330B6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50" y="4870449"/>
            <a:ext cx="8743950" cy="933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0A8A4A-8F69-A763-79C5-61D27D1085AA}"/>
              </a:ext>
            </a:extLst>
          </p:cNvPr>
          <p:cNvSpPr txBox="1"/>
          <p:nvPr/>
        </p:nvSpPr>
        <p:spPr>
          <a:xfrm>
            <a:off x="3884000" y="869812"/>
            <a:ext cx="4138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20 to 25 events endorsed per Year</a:t>
            </a:r>
          </a:p>
        </p:txBody>
      </p:sp>
    </p:spTree>
    <p:extLst>
      <p:ext uri="{BB962C8B-B14F-4D97-AF65-F5344CB8AC3E}">
        <p14:creationId xmlns:p14="http://schemas.microsoft.com/office/powerpoint/2010/main" val="19054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1308100" y="326794"/>
            <a:ext cx="9563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>
              <a:defRPr/>
            </a:pPr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IUPAC Endorsed Conferences and Meetings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4" name="Picture 3" descr="A screenshot of a cellphone&#10;&#10;Description automatically generated">
            <a:extLst>
              <a:ext uri="{FF2B5EF4-FFF2-40B4-BE49-F238E27FC236}">
                <a16:creationId xmlns:a16="http://schemas.microsoft.com/office/drawing/2014/main" id="{AD7DB040-DCEF-8856-567A-CAF44CDA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550" y="1295400"/>
            <a:ext cx="8692584" cy="321310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F5CF9889-B21F-3D13-69E5-661722F6E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549" y="4496686"/>
            <a:ext cx="8694513" cy="11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463890"/>
            <a:ext cx="12192000" cy="3941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D64EC9-473D-A6EE-C1B2-D385C08D4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49" y="1865386"/>
            <a:ext cx="4718315" cy="314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CFAC7D-ABE3-B555-02A0-602C9AE00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55" y="5151159"/>
            <a:ext cx="2660717" cy="1618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A757A-39E2-8483-14AD-91D5556B1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41" y="3204735"/>
            <a:ext cx="2586028" cy="222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BBBDD-EA43-D9A9-D901-511039FDC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80" y="896045"/>
            <a:ext cx="5134089" cy="193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3B394-03DE-90E2-7BC2-D4DC092198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75" y="481278"/>
            <a:ext cx="1487935" cy="1383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48BC3-265D-D245-0DCC-5730CA5D9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628" y="798361"/>
            <a:ext cx="2603137" cy="749704"/>
          </a:xfrm>
          <a:prstGeom prst="rect">
            <a:avLst/>
          </a:prstGeom>
        </p:spPr>
      </p:pic>
      <p:pic>
        <p:nvPicPr>
          <p:cNvPr id="11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0B0E69A-E648-3396-E9A9-A50A9321CF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243" r="13357" b="-602"/>
          <a:stretch/>
        </p:blipFill>
        <p:spPr>
          <a:xfrm>
            <a:off x="3926571" y="3206087"/>
            <a:ext cx="2379459" cy="222375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FE6B4C2-0F14-D51E-5C8D-863F44BEC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96" y="1300007"/>
            <a:ext cx="1773208" cy="1125988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537E79B-827A-ABBC-CC6D-70767B8617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5729" y="5577101"/>
            <a:ext cx="1917940" cy="820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3E63E8-21BB-7F33-8292-3647B1900998}"/>
              </a:ext>
            </a:extLst>
          </p:cNvPr>
          <p:cNvSpPr txBox="1"/>
          <p:nvPr/>
        </p:nvSpPr>
        <p:spPr>
          <a:xfrm>
            <a:off x="240641" y="506678"/>
            <a:ext cx="456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Collaboration with International Organizations </a:t>
            </a:r>
          </a:p>
        </p:txBody>
      </p:sp>
    </p:spTree>
    <p:extLst>
      <p:ext uri="{BB962C8B-B14F-4D97-AF65-F5344CB8AC3E}">
        <p14:creationId xmlns:p14="http://schemas.microsoft.com/office/powerpoint/2010/main" val="40951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463890"/>
            <a:ext cx="12192000" cy="394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3E63E8-21BB-7F33-8292-3647B1900998}"/>
              </a:ext>
            </a:extLst>
          </p:cNvPr>
          <p:cNvSpPr txBox="1"/>
          <p:nvPr/>
        </p:nvSpPr>
        <p:spPr>
          <a:xfrm>
            <a:off x="240641" y="506678"/>
            <a:ext cx="456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Collaboration with International Organizations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68FF1-7BBB-BF57-0BD3-C3D353F5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10" y="1860697"/>
            <a:ext cx="6583780" cy="384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D6CB20-0ADB-E207-BC47-BEA6A0335637}"/>
              </a:ext>
            </a:extLst>
          </p:cNvPr>
          <p:cNvSpPr/>
          <p:nvPr/>
        </p:nvSpPr>
        <p:spPr>
          <a:xfrm>
            <a:off x="3940059" y="5835858"/>
            <a:ext cx="5246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https://gender-gap-in-science.org/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D8F3FE0D-7014-4BF2-2C16-2500EF5F5B75}"/>
              </a:ext>
            </a:extLst>
          </p:cNvPr>
          <p:cNvSpPr txBox="1"/>
          <p:nvPr/>
        </p:nvSpPr>
        <p:spPr>
          <a:xfrm>
            <a:off x="2130894" y="1109193"/>
            <a:ext cx="793021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Partner in ISC “Gender Gap in Science” Project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2880079" y="326794"/>
            <a:ext cx="64318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Scientific Activities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38"/>
          <p:cNvGrpSpPr/>
          <p:nvPr/>
        </p:nvGrpSpPr>
        <p:grpSpPr>
          <a:xfrm>
            <a:off x="2951928" y="1786756"/>
            <a:ext cx="1413486" cy="1384852"/>
            <a:chOff x="1238187" y="2186778"/>
            <a:chExt cx="1394954" cy="136669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3" name="Rectangle 10"/>
            <p:cNvSpPr/>
            <p:nvPr/>
          </p:nvSpPr>
          <p:spPr>
            <a:xfrm>
              <a:off x="1238187" y="2270212"/>
              <a:ext cx="1394954" cy="1283261"/>
            </a:xfrm>
            <a:custGeom>
              <a:avLst/>
              <a:gdLst>
                <a:gd name="connsiteX0" fmla="*/ 0 w 355600"/>
                <a:gd name="connsiteY0" fmla="*/ 0 h 381000"/>
                <a:gd name="connsiteX1" fmla="*/ 355600 w 355600"/>
                <a:gd name="connsiteY1" fmla="*/ 0 h 381000"/>
                <a:gd name="connsiteX2" fmla="*/ 355600 w 355600"/>
                <a:gd name="connsiteY2" fmla="*/ 381000 h 381000"/>
                <a:gd name="connsiteX3" fmla="*/ 0 w 355600"/>
                <a:gd name="connsiteY3" fmla="*/ 381000 h 381000"/>
                <a:gd name="connsiteX4" fmla="*/ 0 w 355600"/>
                <a:gd name="connsiteY4" fmla="*/ 0 h 381000"/>
                <a:gd name="connsiteX0" fmla="*/ 159543 w 515143"/>
                <a:gd name="connsiteY0" fmla="*/ 0 h 409575"/>
                <a:gd name="connsiteX1" fmla="*/ 515143 w 515143"/>
                <a:gd name="connsiteY1" fmla="*/ 0 h 409575"/>
                <a:gd name="connsiteX2" fmla="*/ 515143 w 515143"/>
                <a:gd name="connsiteY2" fmla="*/ 381000 h 409575"/>
                <a:gd name="connsiteX3" fmla="*/ 0 w 515143"/>
                <a:gd name="connsiteY3" fmla="*/ 409575 h 409575"/>
                <a:gd name="connsiteX4" fmla="*/ 159543 w 515143"/>
                <a:gd name="connsiteY4" fmla="*/ 0 h 409575"/>
                <a:gd name="connsiteX0" fmla="*/ 307181 w 515143"/>
                <a:gd name="connsiteY0" fmla="*/ 0 h 452437"/>
                <a:gd name="connsiteX1" fmla="*/ 515143 w 515143"/>
                <a:gd name="connsiteY1" fmla="*/ 42862 h 452437"/>
                <a:gd name="connsiteX2" fmla="*/ 515143 w 515143"/>
                <a:gd name="connsiteY2" fmla="*/ 423862 h 452437"/>
                <a:gd name="connsiteX3" fmla="*/ 0 w 515143"/>
                <a:gd name="connsiteY3" fmla="*/ 452437 h 452437"/>
                <a:gd name="connsiteX4" fmla="*/ 307181 w 515143"/>
                <a:gd name="connsiteY4" fmla="*/ 0 h 452437"/>
                <a:gd name="connsiteX0" fmla="*/ 307181 w 515143"/>
                <a:gd name="connsiteY0" fmla="*/ 0 h 514350"/>
                <a:gd name="connsiteX1" fmla="*/ 515143 w 515143"/>
                <a:gd name="connsiteY1" fmla="*/ 42862 h 514350"/>
                <a:gd name="connsiteX2" fmla="*/ 391318 w 515143"/>
                <a:gd name="connsiteY2" fmla="*/ 514350 h 514350"/>
                <a:gd name="connsiteX3" fmla="*/ 0 w 515143"/>
                <a:gd name="connsiteY3" fmla="*/ 452437 h 514350"/>
                <a:gd name="connsiteX4" fmla="*/ 307181 w 515143"/>
                <a:gd name="connsiteY4" fmla="*/ 0 h 514350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8462 w 515143"/>
                <a:gd name="connsiteY2" fmla="*/ 492918 h 492918"/>
                <a:gd name="connsiteX3" fmla="*/ 0 w 515143"/>
                <a:gd name="connsiteY3" fmla="*/ 452437 h 492918"/>
                <a:gd name="connsiteX4" fmla="*/ 307181 w 515143"/>
                <a:gd name="connsiteY4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446882 w 515143"/>
                <a:gd name="connsiteY2" fmla="*/ 29448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15143"/>
                <a:gd name="connsiteY0" fmla="*/ 0 h 492918"/>
                <a:gd name="connsiteX1" fmla="*/ 515143 w 515143"/>
                <a:gd name="connsiteY1" fmla="*/ 42862 h 492918"/>
                <a:gd name="connsiteX2" fmla="*/ 392113 w 515143"/>
                <a:gd name="connsiteY2" fmla="*/ 389730 h 492918"/>
                <a:gd name="connsiteX3" fmla="*/ 398462 w 515143"/>
                <a:gd name="connsiteY3" fmla="*/ 492918 h 492918"/>
                <a:gd name="connsiteX4" fmla="*/ 0 w 515143"/>
                <a:gd name="connsiteY4" fmla="*/ 452437 h 492918"/>
                <a:gd name="connsiteX5" fmla="*/ 307181 w 515143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0 w 531811"/>
                <a:gd name="connsiteY4" fmla="*/ 452437 h 492918"/>
                <a:gd name="connsiteX5" fmla="*/ 307181 w 531811"/>
                <a:gd name="connsiteY5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75432 w 531811"/>
                <a:gd name="connsiteY4" fmla="*/ 477836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30188 w 531811"/>
                <a:gd name="connsiteY4" fmla="*/ 489742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242094 w 531811"/>
                <a:gd name="connsiteY4" fmla="*/ 492123 h 492918"/>
                <a:gd name="connsiteX5" fmla="*/ 0 w 531811"/>
                <a:gd name="connsiteY5" fmla="*/ 452437 h 492918"/>
                <a:gd name="connsiteX6" fmla="*/ 307181 w 531811"/>
                <a:gd name="connsiteY6" fmla="*/ 0 h 492918"/>
                <a:gd name="connsiteX0" fmla="*/ 307181 w 531811"/>
                <a:gd name="connsiteY0" fmla="*/ 0 h 492918"/>
                <a:gd name="connsiteX1" fmla="*/ 531811 w 531811"/>
                <a:gd name="connsiteY1" fmla="*/ 180974 h 492918"/>
                <a:gd name="connsiteX2" fmla="*/ 392113 w 531811"/>
                <a:gd name="connsiteY2" fmla="*/ 389730 h 492918"/>
                <a:gd name="connsiteX3" fmla="*/ 398462 w 531811"/>
                <a:gd name="connsiteY3" fmla="*/ 492918 h 492918"/>
                <a:gd name="connsiteX4" fmla="*/ 344488 w 531811"/>
                <a:gd name="connsiteY4" fmla="*/ 492124 h 492918"/>
                <a:gd name="connsiteX5" fmla="*/ 242094 w 531811"/>
                <a:gd name="connsiteY5" fmla="*/ 492123 h 492918"/>
                <a:gd name="connsiteX6" fmla="*/ 0 w 531811"/>
                <a:gd name="connsiteY6" fmla="*/ 452437 h 492918"/>
                <a:gd name="connsiteX7" fmla="*/ 307181 w 531811"/>
                <a:gd name="connsiteY7" fmla="*/ 0 h 492918"/>
                <a:gd name="connsiteX0" fmla="*/ 307181 w 531811"/>
                <a:gd name="connsiteY0" fmla="*/ 0 h 1006474"/>
                <a:gd name="connsiteX1" fmla="*/ 531811 w 531811"/>
                <a:gd name="connsiteY1" fmla="*/ 180974 h 1006474"/>
                <a:gd name="connsiteX2" fmla="*/ 392113 w 531811"/>
                <a:gd name="connsiteY2" fmla="*/ 389730 h 1006474"/>
                <a:gd name="connsiteX3" fmla="*/ 398462 w 531811"/>
                <a:gd name="connsiteY3" fmla="*/ 492918 h 1006474"/>
                <a:gd name="connsiteX4" fmla="*/ 454025 w 531811"/>
                <a:gd name="connsiteY4" fmla="*/ 1006474 h 1006474"/>
                <a:gd name="connsiteX5" fmla="*/ 242094 w 531811"/>
                <a:gd name="connsiteY5" fmla="*/ 492123 h 1006474"/>
                <a:gd name="connsiteX6" fmla="*/ 0 w 531811"/>
                <a:gd name="connsiteY6" fmla="*/ 452437 h 1006474"/>
                <a:gd name="connsiteX7" fmla="*/ 307181 w 531811"/>
                <a:gd name="connsiteY7" fmla="*/ 0 h 1006474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46881 w 531811"/>
                <a:gd name="connsiteY4" fmla="*/ 977899 h 977899"/>
                <a:gd name="connsiteX5" fmla="*/ 242094 w 531811"/>
                <a:gd name="connsiteY5" fmla="*/ 492123 h 977899"/>
                <a:gd name="connsiteX6" fmla="*/ 0 w 531811"/>
                <a:gd name="connsiteY6" fmla="*/ 452437 h 977899"/>
                <a:gd name="connsiteX7" fmla="*/ 307181 w 531811"/>
                <a:gd name="connsiteY7" fmla="*/ 0 h 977899"/>
                <a:gd name="connsiteX0" fmla="*/ 307181 w 531811"/>
                <a:gd name="connsiteY0" fmla="*/ 0 h 977899"/>
                <a:gd name="connsiteX1" fmla="*/ 531811 w 531811"/>
                <a:gd name="connsiteY1" fmla="*/ 180974 h 977899"/>
                <a:gd name="connsiteX2" fmla="*/ 392113 w 531811"/>
                <a:gd name="connsiteY2" fmla="*/ 389730 h 977899"/>
                <a:gd name="connsiteX3" fmla="*/ 398462 w 531811"/>
                <a:gd name="connsiteY3" fmla="*/ 492918 h 977899"/>
                <a:gd name="connsiteX4" fmla="*/ 420688 w 531811"/>
                <a:gd name="connsiteY4" fmla="*/ 720725 h 977899"/>
                <a:gd name="connsiteX5" fmla="*/ 446881 w 531811"/>
                <a:gd name="connsiteY5" fmla="*/ 977899 h 977899"/>
                <a:gd name="connsiteX6" fmla="*/ 242094 w 531811"/>
                <a:gd name="connsiteY6" fmla="*/ 492123 h 977899"/>
                <a:gd name="connsiteX7" fmla="*/ 0 w 531811"/>
                <a:gd name="connsiteY7" fmla="*/ 452437 h 977899"/>
                <a:gd name="connsiteX8" fmla="*/ 307181 w 531811"/>
                <a:gd name="connsiteY8" fmla="*/ 0 h 977899"/>
                <a:gd name="connsiteX0" fmla="*/ 307181 w 573088"/>
                <a:gd name="connsiteY0" fmla="*/ 0 h 977899"/>
                <a:gd name="connsiteX1" fmla="*/ 531811 w 573088"/>
                <a:gd name="connsiteY1" fmla="*/ 180974 h 977899"/>
                <a:gd name="connsiteX2" fmla="*/ 392113 w 573088"/>
                <a:gd name="connsiteY2" fmla="*/ 389730 h 977899"/>
                <a:gd name="connsiteX3" fmla="*/ 398462 w 573088"/>
                <a:gd name="connsiteY3" fmla="*/ 492918 h 977899"/>
                <a:gd name="connsiteX4" fmla="*/ 573088 w 573088"/>
                <a:gd name="connsiteY4" fmla="*/ 927894 h 977899"/>
                <a:gd name="connsiteX5" fmla="*/ 446881 w 573088"/>
                <a:gd name="connsiteY5" fmla="*/ 977899 h 977899"/>
                <a:gd name="connsiteX6" fmla="*/ 242094 w 573088"/>
                <a:gd name="connsiteY6" fmla="*/ 492123 h 977899"/>
                <a:gd name="connsiteX7" fmla="*/ 0 w 573088"/>
                <a:gd name="connsiteY7" fmla="*/ 452437 h 977899"/>
                <a:gd name="connsiteX8" fmla="*/ 307181 w 573088"/>
                <a:gd name="connsiteY8" fmla="*/ 0 h 977899"/>
                <a:gd name="connsiteX0" fmla="*/ 307181 w 583576"/>
                <a:gd name="connsiteY0" fmla="*/ 0 h 988339"/>
                <a:gd name="connsiteX1" fmla="*/ 531811 w 583576"/>
                <a:gd name="connsiteY1" fmla="*/ 180974 h 988339"/>
                <a:gd name="connsiteX2" fmla="*/ 392113 w 583576"/>
                <a:gd name="connsiteY2" fmla="*/ 389730 h 988339"/>
                <a:gd name="connsiteX3" fmla="*/ 398462 w 583576"/>
                <a:gd name="connsiteY3" fmla="*/ 492918 h 988339"/>
                <a:gd name="connsiteX4" fmla="*/ 573088 w 583576"/>
                <a:gd name="connsiteY4" fmla="*/ 927894 h 988339"/>
                <a:gd name="connsiteX5" fmla="*/ 446881 w 583576"/>
                <a:gd name="connsiteY5" fmla="*/ 977899 h 988339"/>
                <a:gd name="connsiteX6" fmla="*/ 242094 w 583576"/>
                <a:gd name="connsiteY6" fmla="*/ 492123 h 988339"/>
                <a:gd name="connsiteX7" fmla="*/ 0 w 583576"/>
                <a:gd name="connsiteY7" fmla="*/ 452437 h 988339"/>
                <a:gd name="connsiteX8" fmla="*/ 307181 w 583576"/>
                <a:gd name="connsiteY8" fmla="*/ 0 h 988339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0 w 583576"/>
                <a:gd name="connsiteY7" fmla="*/ 452437 h 1030934"/>
                <a:gd name="connsiteX8" fmla="*/ 307181 w 583576"/>
                <a:gd name="connsiteY8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27793 w 583576"/>
                <a:gd name="connsiteY7" fmla="*/ 4730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51606 w 583576"/>
                <a:gd name="connsiteY7" fmla="*/ 511174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0 w 583576"/>
                <a:gd name="connsiteY8" fmla="*/ 452437 h 1030934"/>
                <a:gd name="connsiteX9" fmla="*/ 307181 w 583576"/>
                <a:gd name="connsiteY9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53974 w 583576"/>
                <a:gd name="connsiteY8" fmla="*/ 4754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44463 w 583576"/>
                <a:gd name="connsiteY7" fmla="*/ 508793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0 w 583576"/>
                <a:gd name="connsiteY9" fmla="*/ 452437 h 1030934"/>
                <a:gd name="connsiteX10" fmla="*/ 307181 w 583576"/>
                <a:gd name="connsiteY10" fmla="*/ 0 h 1030934"/>
                <a:gd name="connsiteX0" fmla="*/ 307181 w 583576"/>
                <a:gd name="connsiteY0" fmla="*/ 0 h 1030934"/>
                <a:gd name="connsiteX1" fmla="*/ 531811 w 583576"/>
                <a:gd name="connsiteY1" fmla="*/ 180974 h 1030934"/>
                <a:gd name="connsiteX2" fmla="*/ 392113 w 583576"/>
                <a:gd name="connsiteY2" fmla="*/ 389730 h 1030934"/>
                <a:gd name="connsiteX3" fmla="*/ 398462 w 583576"/>
                <a:gd name="connsiteY3" fmla="*/ 492918 h 1030934"/>
                <a:gd name="connsiteX4" fmla="*/ 573088 w 583576"/>
                <a:gd name="connsiteY4" fmla="*/ 927894 h 1030934"/>
                <a:gd name="connsiteX5" fmla="*/ 446881 w 583576"/>
                <a:gd name="connsiteY5" fmla="*/ 977899 h 1030934"/>
                <a:gd name="connsiteX6" fmla="*/ 242094 w 583576"/>
                <a:gd name="connsiteY6" fmla="*/ 492123 h 1030934"/>
                <a:gd name="connsiteX7" fmla="*/ 134938 w 583576"/>
                <a:gd name="connsiteY7" fmla="*/ 504031 h 1030934"/>
                <a:gd name="connsiteX8" fmla="*/ 37306 w 583576"/>
                <a:gd name="connsiteY8" fmla="*/ 627855 h 1030934"/>
                <a:gd name="connsiteX9" fmla="*/ 3968 w 583576"/>
                <a:gd name="connsiteY9" fmla="*/ 501649 h 1030934"/>
                <a:gd name="connsiteX10" fmla="*/ 0 w 583576"/>
                <a:gd name="connsiteY10" fmla="*/ 452437 h 1030934"/>
                <a:gd name="connsiteX11" fmla="*/ 307181 w 583576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0 w 698670"/>
                <a:gd name="connsiteY9" fmla="*/ 470693 h 1030934"/>
                <a:gd name="connsiteX10" fmla="*/ 115094 w 698670"/>
                <a:gd name="connsiteY10" fmla="*/ 452437 h 1030934"/>
                <a:gd name="connsiteX11" fmla="*/ 422275 w 698670"/>
                <a:gd name="connsiteY11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100012 w 698670"/>
                <a:gd name="connsiteY9" fmla="*/ 580230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26193 w 698670"/>
                <a:gd name="connsiteY9" fmla="*/ 639761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0 w 698670"/>
                <a:gd name="connsiteY10" fmla="*/ 470693 h 1030934"/>
                <a:gd name="connsiteX11" fmla="*/ 115094 w 698670"/>
                <a:gd name="connsiteY11" fmla="*/ 452437 h 1030934"/>
                <a:gd name="connsiteX12" fmla="*/ 422275 w 698670"/>
                <a:gd name="connsiteY12" fmla="*/ 0 h 1030934"/>
                <a:gd name="connsiteX0" fmla="*/ 422275 w 698670"/>
                <a:gd name="connsiteY0" fmla="*/ 0 h 1030934"/>
                <a:gd name="connsiteX1" fmla="*/ 646905 w 698670"/>
                <a:gd name="connsiteY1" fmla="*/ 180974 h 1030934"/>
                <a:gd name="connsiteX2" fmla="*/ 507207 w 698670"/>
                <a:gd name="connsiteY2" fmla="*/ 389730 h 1030934"/>
                <a:gd name="connsiteX3" fmla="*/ 513556 w 698670"/>
                <a:gd name="connsiteY3" fmla="*/ 492918 h 1030934"/>
                <a:gd name="connsiteX4" fmla="*/ 688182 w 698670"/>
                <a:gd name="connsiteY4" fmla="*/ 927894 h 1030934"/>
                <a:gd name="connsiteX5" fmla="*/ 561975 w 698670"/>
                <a:gd name="connsiteY5" fmla="*/ 977899 h 1030934"/>
                <a:gd name="connsiteX6" fmla="*/ 357188 w 698670"/>
                <a:gd name="connsiteY6" fmla="*/ 492123 h 1030934"/>
                <a:gd name="connsiteX7" fmla="*/ 250032 w 698670"/>
                <a:gd name="connsiteY7" fmla="*/ 504031 h 1030934"/>
                <a:gd name="connsiteX8" fmla="*/ 152400 w 698670"/>
                <a:gd name="connsiteY8" fmla="*/ 627855 h 1030934"/>
                <a:gd name="connsiteX9" fmla="*/ 38100 w 698670"/>
                <a:gd name="connsiteY9" fmla="*/ 634998 h 1030934"/>
                <a:gd name="connsiteX10" fmla="*/ 9525 w 698670"/>
                <a:gd name="connsiteY10" fmla="*/ 508792 h 1030934"/>
                <a:gd name="connsiteX11" fmla="*/ 0 w 698670"/>
                <a:gd name="connsiteY11" fmla="*/ 470693 h 1030934"/>
                <a:gd name="connsiteX12" fmla="*/ 115094 w 698670"/>
                <a:gd name="connsiteY12" fmla="*/ 452437 h 1030934"/>
                <a:gd name="connsiteX13" fmla="*/ 422275 w 698670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0 w 886789"/>
                <a:gd name="connsiteY10" fmla="*/ 399255 h 1030934"/>
                <a:gd name="connsiteX11" fmla="*/ 188119 w 886789"/>
                <a:gd name="connsiteY11" fmla="*/ 470693 h 1030934"/>
                <a:gd name="connsiteX12" fmla="*/ 303213 w 886789"/>
                <a:gd name="connsiteY12" fmla="*/ 452437 h 1030934"/>
                <a:gd name="connsiteX13" fmla="*/ 610394 w 886789"/>
                <a:gd name="connsiteY13" fmla="*/ 0 h 1030934"/>
                <a:gd name="connsiteX0" fmla="*/ 610394 w 886789"/>
                <a:gd name="connsiteY0" fmla="*/ 0 h 1030934"/>
                <a:gd name="connsiteX1" fmla="*/ 835024 w 886789"/>
                <a:gd name="connsiteY1" fmla="*/ 180974 h 1030934"/>
                <a:gd name="connsiteX2" fmla="*/ 695326 w 886789"/>
                <a:gd name="connsiteY2" fmla="*/ 389730 h 1030934"/>
                <a:gd name="connsiteX3" fmla="*/ 701675 w 886789"/>
                <a:gd name="connsiteY3" fmla="*/ 492918 h 1030934"/>
                <a:gd name="connsiteX4" fmla="*/ 876301 w 886789"/>
                <a:gd name="connsiteY4" fmla="*/ 927894 h 1030934"/>
                <a:gd name="connsiteX5" fmla="*/ 750094 w 886789"/>
                <a:gd name="connsiteY5" fmla="*/ 977899 h 1030934"/>
                <a:gd name="connsiteX6" fmla="*/ 545307 w 886789"/>
                <a:gd name="connsiteY6" fmla="*/ 492123 h 1030934"/>
                <a:gd name="connsiteX7" fmla="*/ 438151 w 886789"/>
                <a:gd name="connsiteY7" fmla="*/ 504031 h 1030934"/>
                <a:gd name="connsiteX8" fmla="*/ 340519 w 886789"/>
                <a:gd name="connsiteY8" fmla="*/ 627855 h 1030934"/>
                <a:gd name="connsiteX9" fmla="*/ 226219 w 886789"/>
                <a:gd name="connsiteY9" fmla="*/ 634998 h 1030934"/>
                <a:gd name="connsiteX10" fmla="*/ 169070 w 886789"/>
                <a:gd name="connsiteY10" fmla="*/ 575467 h 1030934"/>
                <a:gd name="connsiteX11" fmla="*/ 0 w 886789"/>
                <a:gd name="connsiteY11" fmla="*/ 399255 h 1030934"/>
                <a:gd name="connsiteX12" fmla="*/ 188119 w 886789"/>
                <a:gd name="connsiteY12" fmla="*/ 470693 h 1030934"/>
                <a:gd name="connsiteX13" fmla="*/ 303213 w 886789"/>
                <a:gd name="connsiteY13" fmla="*/ 452437 h 1030934"/>
                <a:gd name="connsiteX14" fmla="*/ 610394 w 886789"/>
                <a:gd name="connsiteY14" fmla="*/ 0 h 1030934"/>
                <a:gd name="connsiteX0" fmla="*/ 662781 w 939176"/>
                <a:gd name="connsiteY0" fmla="*/ 0 h 1030934"/>
                <a:gd name="connsiteX1" fmla="*/ 887411 w 939176"/>
                <a:gd name="connsiteY1" fmla="*/ 180974 h 1030934"/>
                <a:gd name="connsiteX2" fmla="*/ 747713 w 939176"/>
                <a:gd name="connsiteY2" fmla="*/ 389730 h 1030934"/>
                <a:gd name="connsiteX3" fmla="*/ 754062 w 939176"/>
                <a:gd name="connsiteY3" fmla="*/ 492918 h 1030934"/>
                <a:gd name="connsiteX4" fmla="*/ 928688 w 939176"/>
                <a:gd name="connsiteY4" fmla="*/ 927894 h 1030934"/>
                <a:gd name="connsiteX5" fmla="*/ 802481 w 939176"/>
                <a:gd name="connsiteY5" fmla="*/ 977899 h 1030934"/>
                <a:gd name="connsiteX6" fmla="*/ 597694 w 939176"/>
                <a:gd name="connsiteY6" fmla="*/ 492123 h 1030934"/>
                <a:gd name="connsiteX7" fmla="*/ 490538 w 939176"/>
                <a:gd name="connsiteY7" fmla="*/ 504031 h 1030934"/>
                <a:gd name="connsiteX8" fmla="*/ 392906 w 939176"/>
                <a:gd name="connsiteY8" fmla="*/ 627855 h 1030934"/>
                <a:gd name="connsiteX9" fmla="*/ 278606 w 939176"/>
                <a:gd name="connsiteY9" fmla="*/ 634998 h 1030934"/>
                <a:gd name="connsiteX10" fmla="*/ 0 w 939176"/>
                <a:gd name="connsiteY10" fmla="*/ 532605 h 1030934"/>
                <a:gd name="connsiteX11" fmla="*/ 52387 w 939176"/>
                <a:gd name="connsiteY11" fmla="*/ 399255 h 1030934"/>
                <a:gd name="connsiteX12" fmla="*/ 240506 w 939176"/>
                <a:gd name="connsiteY12" fmla="*/ 470693 h 1030934"/>
                <a:gd name="connsiteX13" fmla="*/ 355600 w 939176"/>
                <a:gd name="connsiteY13" fmla="*/ 452437 h 1030934"/>
                <a:gd name="connsiteX14" fmla="*/ 662781 w 939176"/>
                <a:gd name="connsiteY14" fmla="*/ 0 h 1030934"/>
                <a:gd name="connsiteX0" fmla="*/ 694929 w 971324"/>
                <a:gd name="connsiteY0" fmla="*/ 0 h 1030934"/>
                <a:gd name="connsiteX1" fmla="*/ 919559 w 971324"/>
                <a:gd name="connsiteY1" fmla="*/ 180974 h 1030934"/>
                <a:gd name="connsiteX2" fmla="*/ 779861 w 971324"/>
                <a:gd name="connsiteY2" fmla="*/ 389730 h 1030934"/>
                <a:gd name="connsiteX3" fmla="*/ 786210 w 971324"/>
                <a:gd name="connsiteY3" fmla="*/ 492918 h 1030934"/>
                <a:gd name="connsiteX4" fmla="*/ 960836 w 971324"/>
                <a:gd name="connsiteY4" fmla="*/ 927894 h 1030934"/>
                <a:gd name="connsiteX5" fmla="*/ 834629 w 971324"/>
                <a:gd name="connsiteY5" fmla="*/ 977899 h 1030934"/>
                <a:gd name="connsiteX6" fmla="*/ 629842 w 971324"/>
                <a:gd name="connsiteY6" fmla="*/ 492123 h 1030934"/>
                <a:gd name="connsiteX7" fmla="*/ 522686 w 971324"/>
                <a:gd name="connsiteY7" fmla="*/ 504031 h 1030934"/>
                <a:gd name="connsiteX8" fmla="*/ 425054 w 971324"/>
                <a:gd name="connsiteY8" fmla="*/ 627855 h 1030934"/>
                <a:gd name="connsiteX9" fmla="*/ 310754 w 971324"/>
                <a:gd name="connsiteY9" fmla="*/ 634998 h 1030934"/>
                <a:gd name="connsiteX10" fmla="*/ 32148 w 971324"/>
                <a:gd name="connsiteY10" fmla="*/ 532605 h 1030934"/>
                <a:gd name="connsiteX11" fmla="*/ 84535 w 971324"/>
                <a:gd name="connsiteY11" fmla="*/ 399255 h 1030934"/>
                <a:gd name="connsiteX12" fmla="*/ 272654 w 971324"/>
                <a:gd name="connsiteY12" fmla="*/ 470693 h 1030934"/>
                <a:gd name="connsiteX13" fmla="*/ 387748 w 971324"/>
                <a:gd name="connsiteY13" fmla="*/ 452437 h 1030934"/>
                <a:gd name="connsiteX14" fmla="*/ 694929 w 971324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37130 w 997700"/>
                <a:gd name="connsiteY9" fmla="*/ 634998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21305 w 997700"/>
                <a:gd name="connsiteY0" fmla="*/ 0 h 1030934"/>
                <a:gd name="connsiteX1" fmla="*/ 945935 w 997700"/>
                <a:gd name="connsiteY1" fmla="*/ 180974 h 1030934"/>
                <a:gd name="connsiteX2" fmla="*/ 806237 w 997700"/>
                <a:gd name="connsiteY2" fmla="*/ 389730 h 1030934"/>
                <a:gd name="connsiteX3" fmla="*/ 812586 w 997700"/>
                <a:gd name="connsiteY3" fmla="*/ 492918 h 1030934"/>
                <a:gd name="connsiteX4" fmla="*/ 987212 w 997700"/>
                <a:gd name="connsiteY4" fmla="*/ 927894 h 1030934"/>
                <a:gd name="connsiteX5" fmla="*/ 861005 w 997700"/>
                <a:gd name="connsiteY5" fmla="*/ 977899 h 1030934"/>
                <a:gd name="connsiteX6" fmla="*/ 656218 w 997700"/>
                <a:gd name="connsiteY6" fmla="*/ 492123 h 1030934"/>
                <a:gd name="connsiteX7" fmla="*/ 549062 w 997700"/>
                <a:gd name="connsiteY7" fmla="*/ 504031 h 1030934"/>
                <a:gd name="connsiteX8" fmla="*/ 451430 w 997700"/>
                <a:gd name="connsiteY8" fmla="*/ 627855 h 1030934"/>
                <a:gd name="connsiteX9" fmla="*/ 329986 w 997700"/>
                <a:gd name="connsiteY9" fmla="*/ 627855 h 1030934"/>
                <a:gd name="connsiteX10" fmla="*/ 58524 w 997700"/>
                <a:gd name="connsiteY10" fmla="*/ 532605 h 1030934"/>
                <a:gd name="connsiteX11" fmla="*/ 110911 w 997700"/>
                <a:gd name="connsiteY11" fmla="*/ 399255 h 1030934"/>
                <a:gd name="connsiteX12" fmla="*/ 299030 w 997700"/>
                <a:gd name="connsiteY12" fmla="*/ 470693 h 1030934"/>
                <a:gd name="connsiteX13" fmla="*/ 414124 w 997700"/>
                <a:gd name="connsiteY13" fmla="*/ 452437 h 1030934"/>
                <a:gd name="connsiteX14" fmla="*/ 721305 w 997700"/>
                <a:gd name="connsiteY14" fmla="*/ 0 h 1030934"/>
                <a:gd name="connsiteX0" fmla="*/ 711667 w 988062"/>
                <a:gd name="connsiteY0" fmla="*/ 0 h 1030934"/>
                <a:gd name="connsiteX1" fmla="*/ 936297 w 988062"/>
                <a:gd name="connsiteY1" fmla="*/ 180974 h 1030934"/>
                <a:gd name="connsiteX2" fmla="*/ 796599 w 988062"/>
                <a:gd name="connsiteY2" fmla="*/ 389730 h 1030934"/>
                <a:gd name="connsiteX3" fmla="*/ 802948 w 988062"/>
                <a:gd name="connsiteY3" fmla="*/ 492918 h 1030934"/>
                <a:gd name="connsiteX4" fmla="*/ 977574 w 988062"/>
                <a:gd name="connsiteY4" fmla="*/ 927894 h 1030934"/>
                <a:gd name="connsiteX5" fmla="*/ 851367 w 988062"/>
                <a:gd name="connsiteY5" fmla="*/ 977899 h 1030934"/>
                <a:gd name="connsiteX6" fmla="*/ 646580 w 988062"/>
                <a:gd name="connsiteY6" fmla="*/ 492123 h 1030934"/>
                <a:gd name="connsiteX7" fmla="*/ 539424 w 988062"/>
                <a:gd name="connsiteY7" fmla="*/ 504031 h 1030934"/>
                <a:gd name="connsiteX8" fmla="*/ 441792 w 988062"/>
                <a:gd name="connsiteY8" fmla="*/ 627855 h 1030934"/>
                <a:gd name="connsiteX9" fmla="*/ 320348 w 988062"/>
                <a:gd name="connsiteY9" fmla="*/ 627855 h 1030934"/>
                <a:gd name="connsiteX10" fmla="*/ 65555 w 988062"/>
                <a:gd name="connsiteY10" fmla="*/ 527842 h 1030934"/>
                <a:gd name="connsiteX11" fmla="*/ 101273 w 988062"/>
                <a:gd name="connsiteY11" fmla="*/ 399255 h 1030934"/>
                <a:gd name="connsiteX12" fmla="*/ 289392 w 988062"/>
                <a:gd name="connsiteY12" fmla="*/ 470693 h 1030934"/>
                <a:gd name="connsiteX13" fmla="*/ 404486 w 988062"/>
                <a:gd name="connsiteY13" fmla="*/ 452437 h 1030934"/>
                <a:gd name="connsiteX14" fmla="*/ 711667 w 988062"/>
                <a:gd name="connsiteY14" fmla="*/ 0 h 1030934"/>
                <a:gd name="connsiteX0" fmla="*/ 706045 w 982440"/>
                <a:gd name="connsiteY0" fmla="*/ 0 h 1030934"/>
                <a:gd name="connsiteX1" fmla="*/ 930675 w 982440"/>
                <a:gd name="connsiteY1" fmla="*/ 180974 h 1030934"/>
                <a:gd name="connsiteX2" fmla="*/ 790977 w 982440"/>
                <a:gd name="connsiteY2" fmla="*/ 389730 h 1030934"/>
                <a:gd name="connsiteX3" fmla="*/ 797326 w 982440"/>
                <a:gd name="connsiteY3" fmla="*/ 492918 h 1030934"/>
                <a:gd name="connsiteX4" fmla="*/ 971952 w 982440"/>
                <a:gd name="connsiteY4" fmla="*/ 927894 h 1030934"/>
                <a:gd name="connsiteX5" fmla="*/ 845745 w 982440"/>
                <a:gd name="connsiteY5" fmla="*/ 977899 h 1030934"/>
                <a:gd name="connsiteX6" fmla="*/ 640958 w 982440"/>
                <a:gd name="connsiteY6" fmla="*/ 492123 h 1030934"/>
                <a:gd name="connsiteX7" fmla="*/ 533802 w 982440"/>
                <a:gd name="connsiteY7" fmla="*/ 504031 h 1030934"/>
                <a:gd name="connsiteX8" fmla="*/ 436170 w 982440"/>
                <a:gd name="connsiteY8" fmla="*/ 627855 h 1030934"/>
                <a:gd name="connsiteX9" fmla="*/ 314726 w 982440"/>
                <a:gd name="connsiteY9" fmla="*/ 627855 h 1030934"/>
                <a:gd name="connsiteX10" fmla="*/ 59933 w 982440"/>
                <a:gd name="connsiteY10" fmla="*/ 527842 h 1030934"/>
                <a:gd name="connsiteX11" fmla="*/ 95651 w 982440"/>
                <a:gd name="connsiteY11" fmla="*/ 399255 h 1030934"/>
                <a:gd name="connsiteX12" fmla="*/ 283770 w 982440"/>
                <a:gd name="connsiteY12" fmla="*/ 470693 h 1030934"/>
                <a:gd name="connsiteX13" fmla="*/ 398864 w 982440"/>
                <a:gd name="connsiteY13" fmla="*/ 452437 h 1030934"/>
                <a:gd name="connsiteX14" fmla="*/ 706045 w 982440"/>
                <a:gd name="connsiteY14" fmla="*/ 0 h 1030934"/>
                <a:gd name="connsiteX0" fmla="*/ 698581 w 974976"/>
                <a:gd name="connsiteY0" fmla="*/ 0 h 1030934"/>
                <a:gd name="connsiteX1" fmla="*/ 923211 w 974976"/>
                <a:gd name="connsiteY1" fmla="*/ 180974 h 1030934"/>
                <a:gd name="connsiteX2" fmla="*/ 783513 w 974976"/>
                <a:gd name="connsiteY2" fmla="*/ 389730 h 1030934"/>
                <a:gd name="connsiteX3" fmla="*/ 789862 w 974976"/>
                <a:gd name="connsiteY3" fmla="*/ 492918 h 1030934"/>
                <a:gd name="connsiteX4" fmla="*/ 964488 w 974976"/>
                <a:gd name="connsiteY4" fmla="*/ 927894 h 1030934"/>
                <a:gd name="connsiteX5" fmla="*/ 838281 w 974976"/>
                <a:gd name="connsiteY5" fmla="*/ 977899 h 1030934"/>
                <a:gd name="connsiteX6" fmla="*/ 633494 w 974976"/>
                <a:gd name="connsiteY6" fmla="*/ 492123 h 1030934"/>
                <a:gd name="connsiteX7" fmla="*/ 526338 w 974976"/>
                <a:gd name="connsiteY7" fmla="*/ 504031 h 1030934"/>
                <a:gd name="connsiteX8" fmla="*/ 428706 w 974976"/>
                <a:gd name="connsiteY8" fmla="*/ 627855 h 1030934"/>
                <a:gd name="connsiteX9" fmla="*/ 307262 w 974976"/>
                <a:gd name="connsiteY9" fmla="*/ 627855 h 1030934"/>
                <a:gd name="connsiteX10" fmla="*/ 52469 w 974976"/>
                <a:gd name="connsiteY10" fmla="*/ 527842 h 1030934"/>
                <a:gd name="connsiteX11" fmla="*/ 88187 w 974976"/>
                <a:gd name="connsiteY11" fmla="*/ 399255 h 1030934"/>
                <a:gd name="connsiteX12" fmla="*/ 276306 w 974976"/>
                <a:gd name="connsiteY12" fmla="*/ 470693 h 1030934"/>
                <a:gd name="connsiteX13" fmla="*/ 391400 w 974976"/>
                <a:gd name="connsiteY13" fmla="*/ 452437 h 1030934"/>
                <a:gd name="connsiteX14" fmla="*/ 698581 w 974976"/>
                <a:gd name="connsiteY14" fmla="*/ 0 h 1030934"/>
                <a:gd name="connsiteX0" fmla="*/ 701511 w 977906"/>
                <a:gd name="connsiteY0" fmla="*/ 0 h 1030934"/>
                <a:gd name="connsiteX1" fmla="*/ 926141 w 977906"/>
                <a:gd name="connsiteY1" fmla="*/ 180974 h 1030934"/>
                <a:gd name="connsiteX2" fmla="*/ 786443 w 977906"/>
                <a:gd name="connsiteY2" fmla="*/ 389730 h 1030934"/>
                <a:gd name="connsiteX3" fmla="*/ 792792 w 977906"/>
                <a:gd name="connsiteY3" fmla="*/ 492918 h 1030934"/>
                <a:gd name="connsiteX4" fmla="*/ 967418 w 977906"/>
                <a:gd name="connsiteY4" fmla="*/ 927894 h 1030934"/>
                <a:gd name="connsiteX5" fmla="*/ 841211 w 977906"/>
                <a:gd name="connsiteY5" fmla="*/ 977899 h 1030934"/>
                <a:gd name="connsiteX6" fmla="*/ 636424 w 977906"/>
                <a:gd name="connsiteY6" fmla="*/ 492123 h 1030934"/>
                <a:gd name="connsiteX7" fmla="*/ 529268 w 977906"/>
                <a:gd name="connsiteY7" fmla="*/ 504031 h 1030934"/>
                <a:gd name="connsiteX8" fmla="*/ 431636 w 977906"/>
                <a:gd name="connsiteY8" fmla="*/ 627855 h 1030934"/>
                <a:gd name="connsiteX9" fmla="*/ 310192 w 977906"/>
                <a:gd name="connsiteY9" fmla="*/ 627855 h 1030934"/>
                <a:gd name="connsiteX10" fmla="*/ 55399 w 977906"/>
                <a:gd name="connsiteY10" fmla="*/ 527842 h 1030934"/>
                <a:gd name="connsiteX11" fmla="*/ 91117 w 977906"/>
                <a:gd name="connsiteY11" fmla="*/ 399255 h 1030934"/>
                <a:gd name="connsiteX12" fmla="*/ 279236 w 977906"/>
                <a:gd name="connsiteY12" fmla="*/ 470693 h 1030934"/>
                <a:gd name="connsiteX13" fmla="*/ 394330 w 977906"/>
                <a:gd name="connsiteY13" fmla="*/ 452437 h 1030934"/>
                <a:gd name="connsiteX14" fmla="*/ 701511 w 977906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34117 w 975599"/>
                <a:gd name="connsiteY6" fmla="*/ 492123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26961 w 975599"/>
                <a:gd name="connsiteY7" fmla="*/ 504031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923834 w 975599"/>
                <a:gd name="connsiteY1" fmla="*/ 180974 h 1030934"/>
                <a:gd name="connsiteX2" fmla="*/ 784136 w 975599"/>
                <a:gd name="connsiteY2" fmla="*/ 389730 h 1030934"/>
                <a:gd name="connsiteX3" fmla="*/ 790485 w 975599"/>
                <a:gd name="connsiteY3" fmla="*/ 492918 h 1030934"/>
                <a:gd name="connsiteX4" fmla="*/ 965111 w 975599"/>
                <a:gd name="connsiteY4" fmla="*/ 927894 h 1030934"/>
                <a:gd name="connsiteX5" fmla="*/ 838904 w 975599"/>
                <a:gd name="connsiteY5" fmla="*/ 977899 h 1030934"/>
                <a:gd name="connsiteX6" fmla="*/ 648405 w 975599"/>
                <a:gd name="connsiteY6" fmla="*/ 508792 h 1030934"/>
                <a:gd name="connsiteX7" fmla="*/ 541249 w 975599"/>
                <a:gd name="connsiteY7" fmla="*/ 508794 h 1030934"/>
                <a:gd name="connsiteX8" fmla="*/ 429329 w 975599"/>
                <a:gd name="connsiteY8" fmla="*/ 627855 h 1030934"/>
                <a:gd name="connsiteX9" fmla="*/ 307885 w 975599"/>
                <a:gd name="connsiteY9" fmla="*/ 627855 h 1030934"/>
                <a:gd name="connsiteX10" fmla="*/ 53092 w 975599"/>
                <a:gd name="connsiteY10" fmla="*/ 527842 h 1030934"/>
                <a:gd name="connsiteX11" fmla="*/ 88810 w 975599"/>
                <a:gd name="connsiteY11" fmla="*/ 399255 h 1030934"/>
                <a:gd name="connsiteX12" fmla="*/ 276929 w 975599"/>
                <a:gd name="connsiteY12" fmla="*/ 470693 h 1030934"/>
                <a:gd name="connsiteX13" fmla="*/ 392023 w 975599"/>
                <a:gd name="connsiteY13" fmla="*/ 452437 h 1030934"/>
                <a:gd name="connsiteX14" fmla="*/ 699204 w 975599"/>
                <a:gd name="connsiteY14" fmla="*/ 0 h 1030934"/>
                <a:gd name="connsiteX0" fmla="*/ 699204 w 975599"/>
                <a:gd name="connsiteY0" fmla="*/ 0 h 1030934"/>
                <a:gd name="connsiteX1" fmla="*/ 829380 w 975599"/>
                <a:gd name="connsiteY1" fmla="*/ 101599 h 1030934"/>
                <a:gd name="connsiteX2" fmla="*/ 923834 w 975599"/>
                <a:gd name="connsiteY2" fmla="*/ 180974 h 1030934"/>
                <a:gd name="connsiteX3" fmla="*/ 784136 w 975599"/>
                <a:gd name="connsiteY3" fmla="*/ 389730 h 1030934"/>
                <a:gd name="connsiteX4" fmla="*/ 790485 w 975599"/>
                <a:gd name="connsiteY4" fmla="*/ 492918 h 1030934"/>
                <a:gd name="connsiteX5" fmla="*/ 965111 w 975599"/>
                <a:gd name="connsiteY5" fmla="*/ 927894 h 1030934"/>
                <a:gd name="connsiteX6" fmla="*/ 838904 w 975599"/>
                <a:gd name="connsiteY6" fmla="*/ 977899 h 1030934"/>
                <a:gd name="connsiteX7" fmla="*/ 648405 w 975599"/>
                <a:gd name="connsiteY7" fmla="*/ 508792 h 1030934"/>
                <a:gd name="connsiteX8" fmla="*/ 541249 w 975599"/>
                <a:gd name="connsiteY8" fmla="*/ 508794 h 1030934"/>
                <a:gd name="connsiteX9" fmla="*/ 429329 w 975599"/>
                <a:gd name="connsiteY9" fmla="*/ 627855 h 1030934"/>
                <a:gd name="connsiteX10" fmla="*/ 307885 w 975599"/>
                <a:gd name="connsiteY10" fmla="*/ 627855 h 1030934"/>
                <a:gd name="connsiteX11" fmla="*/ 53092 w 975599"/>
                <a:gd name="connsiteY11" fmla="*/ 527842 h 1030934"/>
                <a:gd name="connsiteX12" fmla="*/ 88810 w 975599"/>
                <a:gd name="connsiteY12" fmla="*/ 399255 h 1030934"/>
                <a:gd name="connsiteX13" fmla="*/ 276929 w 975599"/>
                <a:gd name="connsiteY13" fmla="*/ 470693 h 1030934"/>
                <a:gd name="connsiteX14" fmla="*/ 392023 w 975599"/>
                <a:gd name="connsiteY14" fmla="*/ 452437 h 1030934"/>
                <a:gd name="connsiteX15" fmla="*/ 699204 w 975599"/>
                <a:gd name="connsiteY15" fmla="*/ 0 h 1030934"/>
                <a:gd name="connsiteX0" fmla="*/ 699204 w 1012736"/>
                <a:gd name="connsiteY0" fmla="*/ 0 h 1030934"/>
                <a:gd name="connsiteX1" fmla="*/ 1012736 w 1012736"/>
                <a:gd name="connsiteY1" fmla="*/ 168274 h 1030934"/>
                <a:gd name="connsiteX2" fmla="*/ 923834 w 1012736"/>
                <a:gd name="connsiteY2" fmla="*/ 180974 h 1030934"/>
                <a:gd name="connsiteX3" fmla="*/ 784136 w 1012736"/>
                <a:gd name="connsiteY3" fmla="*/ 389730 h 1030934"/>
                <a:gd name="connsiteX4" fmla="*/ 790485 w 1012736"/>
                <a:gd name="connsiteY4" fmla="*/ 492918 h 1030934"/>
                <a:gd name="connsiteX5" fmla="*/ 965111 w 1012736"/>
                <a:gd name="connsiteY5" fmla="*/ 927894 h 1030934"/>
                <a:gd name="connsiteX6" fmla="*/ 838904 w 1012736"/>
                <a:gd name="connsiteY6" fmla="*/ 977899 h 1030934"/>
                <a:gd name="connsiteX7" fmla="*/ 648405 w 1012736"/>
                <a:gd name="connsiteY7" fmla="*/ 508792 h 1030934"/>
                <a:gd name="connsiteX8" fmla="*/ 541249 w 1012736"/>
                <a:gd name="connsiteY8" fmla="*/ 508794 h 1030934"/>
                <a:gd name="connsiteX9" fmla="*/ 429329 w 1012736"/>
                <a:gd name="connsiteY9" fmla="*/ 627855 h 1030934"/>
                <a:gd name="connsiteX10" fmla="*/ 307885 w 1012736"/>
                <a:gd name="connsiteY10" fmla="*/ 627855 h 1030934"/>
                <a:gd name="connsiteX11" fmla="*/ 53092 w 1012736"/>
                <a:gd name="connsiteY11" fmla="*/ 527842 h 1030934"/>
                <a:gd name="connsiteX12" fmla="*/ 88810 w 1012736"/>
                <a:gd name="connsiteY12" fmla="*/ 399255 h 1030934"/>
                <a:gd name="connsiteX13" fmla="*/ 276929 w 1012736"/>
                <a:gd name="connsiteY13" fmla="*/ 470693 h 1030934"/>
                <a:gd name="connsiteX14" fmla="*/ 392023 w 1012736"/>
                <a:gd name="connsiteY14" fmla="*/ 452437 h 1030934"/>
                <a:gd name="connsiteX15" fmla="*/ 699204 w 1012736"/>
                <a:gd name="connsiteY15" fmla="*/ 0 h 1030934"/>
                <a:gd name="connsiteX0" fmla="*/ 699204 w 1012736"/>
                <a:gd name="connsiteY0" fmla="*/ 0 h 1030934"/>
                <a:gd name="connsiteX1" fmla="*/ 807947 w 1012736"/>
                <a:gd name="connsiteY1" fmla="*/ 56355 h 1030934"/>
                <a:gd name="connsiteX2" fmla="*/ 1012736 w 1012736"/>
                <a:gd name="connsiteY2" fmla="*/ 168274 h 1030934"/>
                <a:gd name="connsiteX3" fmla="*/ 923834 w 1012736"/>
                <a:gd name="connsiteY3" fmla="*/ 180974 h 1030934"/>
                <a:gd name="connsiteX4" fmla="*/ 784136 w 1012736"/>
                <a:gd name="connsiteY4" fmla="*/ 389730 h 1030934"/>
                <a:gd name="connsiteX5" fmla="*/ 790485 w 1012736"/>
                <a:gd name="connsiteY5" fmla="*/ 492918 h 1030934"/>
                <a:gd name="connsiteX6" fmla="*/ 965111 w 1012736"/>
                <a:gd name="connsiteY6" fmla="*/ 927894 h 1030934"/>
                <a:gd name="connsiteX7" fmla="*/ 838904 w 1012736"/>
                <a:gd name="connsiteY7" fmla="*/ 977899 h 1030934"/>
                <a:gd name="connsiteX8" fmla="*/ 648405 w 1012736"/>
                <a:gd name="connsiteY8" fmla="*/ 508792 h 1030934"/>
                <a:gd name="connsiteX9" fmla="*/ 541249 w 1012736"/>
                <a:gd name="connsiteY9" fmla="*/ 508794 h 1030934"/>
                <a:gd name="connsiteX10" fmla="*/ 429329 w 1012736"/>
                <a:gd name="connsiteY10" fmla="*/ 627855 h 1030934"/>
                <a:gd name="connsiteX11" fmla="*/ 307885 w 1012736"/>
                <a:gd name="connsiteY11" fmla="*/ 627855 h 1030934"/>
                <a:gd name="connsiteX12" fmla="*/ 53092 w 1012736"/>
                <a:gd name="connsiteY12" fmla="*/ 527842 h 1030934"/>
                <a:gd name="connsiteX13" fmla="*/ 88810 w 1012736"/>
                <a:gd name="connsiteY13" fmla="*/ 399255 h 1030934"/>
                <a:gd name="connsiteX14" fmla="*/ 276929 w 1012736"/>
                <a:gd name="connsiteY14" fmla="*/ 470693 h 1030934"/>
                <a:gd name="connsiteX15" fmla="*/ 392023 w 1012736"/>
                <a:gd name="connsiteY15" fmla="*/ 452437 h 1030934"/>
                <a:gd name="connsiteX16" fmla="*/ 699204 w 1012736"/>
                <a:gd name="connsiteY16" fmla="*/ 0 h 1030934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1012736 w 1012736"/>
                <a:gd name="connsiteY2" fmla="*/ 242888 h 1105548"/>
                <a:gd name="connsiteX3" fmla="*/ 923834 w 1012736"/>
                <a:gd name="connsiteY3" fmla="*/ 255588 h 1105548"/>
                <a:gd name="connsiteX4" fmla="*/ 784136 w 1012736"/>
                <a:gd name="connsiteY4" fmla="*/ 464344 h 1105548"/>
                <a:gd name="connsiteX5" fmla="*/ 790485 w 1012736"/>
                <a:gd name="connsiteY5" fmla="*/ 567532 h 1105548"/>
                <a:gd name="connsiteX6" fmla="*/ 965111 w 1012736"/>
                <a:gd name="connsiteY6" fmla="*/ 1002508 h 1105548"/>
                <a:gd name="connsiteX7" fmla="*/ 838904 w 1012736"/>
                <a:gd name="connsiteY7" fmla="*/ 1052513 h 1105548"/>
                <a:gd name="connsiteX8" fmla="*/ 648405 w 1012736"/>
                <a:gd name="connsiteY8" fmla="*/ 583406 h 1105548"/>
                <a:gd name="connsiteX9" fmla="*/ 541249 w 1012736"/>
                <a:gd name="connsiteY9" fmla="*/ 583408 h 1105548"/>
                <a:gd name="connsiteX10" fmla="*/ 429329 w 1012736"/>
                <a:gd name="connsiteY10" fmla="*/ 702469 h 1105548"/>
                <a:gd name="connsiteX11" fmla="*/ 307885 w 1012736"/>
                <a:gd name="connsiteY11" fmla="*/ 702469 h 1105548"/>
                <a:gd name="connsiteX12" fmla="*/ 53092 w 1012736"/>
                <a:gd name="connsiteY12" fmla="*/ 602456 h 1105548"/>
                <a:gd name="connsiteX13" fmla="*/ 88810 w 1012736"/>
                <a:gd name="connsiteY13" fmla="*/ 473869 h 1105548"/>
                <a:gd name="connsiteX14" fmla="*/ 276929 w 1012736"/>
                <a:gd name="connsiteY14" fmla="*/ 545307 h 1105548"/>
                <a:gd name="connsiteX15" fmla="*/ 392023 w 1012736"/>
                <a:gd name="connsiteY15" fmla="*/ 527051 h 1105548"/>
                <a:gd name="connsiteX16" fmla="*/ 699204 w 1012736"/>
                <a:gd name="connsiteY16" fmla="*/ 74614 h 1105548"/>
                <a:gd name="connsiteX0" fmla="*/ 699204 w 1012736"/>
                <a:gd name="connsiteY0" fmla="*/ 74614 h 1105548"/>
                <a:gd name="connsiteX1" fmla="*/ 698410 w 1012736"/>
                <a:gd name="connsiteY1" fmla="*/ 0 h 1105548"/>
                <a:gd name="connsiteX2" fmla="*/ 869860 w 1012736"/>
                <a:gd name="connsiteY2" fmla="*/ 128588 h 1105548"/>
                <a:gd name="connsiteX3" fmla="*/ 1012736 w 1012736"/>
                <a:gd name="connsiteY3" fmla="*/ 242888 h 1105548"/>
                <a:gd name="connsiteX4" fmla="*/ 923834 w 1012736"/>
                <a:gd name="connsiteY4" fmla="*/ 255588 h 1105548"/>
                <a:gd name="connsiteX5" fmla="*/ 784136 w 1012736"/>
                <a:gd name="connsiteY5" fmla="*/ 464344 h 1105548"/>
                <a:gd name="connsiteX6" fmla="*/ 790485 w 1012736"/>
                <a:gd name="connsiteY6" fmla="*/ 567532 h 1105548"/>
                <a:gd name="connsiteX7" fmla="*/ 965111 w 1012736"/>
                <a:gd name="connsiteY7" fmla="*/ 1002508 h 1105548"/>
                <a:gd name="connsiteX8" fmla="*/ 838904 w 1012736"/>
                <a:gd name="connsiteY8" fmla="*/ 1052513 h 1105548"/>
                <a:gd name="connsiteX9" fmla="*/ 648405 w 1012736"/>
                <a:gd name="connsiteY9" fmla="*/ 583406 h 1105548"/>
                <a:gd name="connsiteX10" fmla="*/ 541249 w 1012736"/>
                <a:gd name="connsiteY10" fmla="*/ 583408 h 1105548"/>
                <a:gd name="connsiteX11" fmla="*/ 429329 w 1012736"/>
                <a:gd name="connsiteY11" fmla="*/ 702469 h 1105548"/>
                <a:gd name="connsiteX12" fmla="*/ 307885 w 1012736"/>
                <a:gd name="connsiteY12" fmla="*/ 702469 h 1105548"/>
                <a:gd name="connsiteX13" fmla="*/ 53092 w 1012736"/>
                <a:gd name="connsiteY13" fmla="*/ 602456 h 1105548"/>
                <a:gd name="connsiteX14" fmla="*/ 88810 w 1012736"/>
                <a:gd name="connsiteY14" fmla="*/ 473869 h 1105548"/>
                <a:gd name="connsiteX15" fmla="*/ 276929 w 1012736"/>
                <a:gd name="connsiteY15" fmla="*/ 545307 h 1105548"/>
                <a:gd name="connsiteX16" fmla="*/ 392023 w 1012736"/>
                <a:gd name="connsiteY16" fmla="*/ 527051 h 1105548"/>
                <a:gd name="connsiteX17" fmla="*/ 699204 w 101273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1072266 w 1072266"/>
                <a:gd name="connsiteY2" fmla="*/ 135731 h 1105548"/>
                <a:gd name="connsiteX3" fmla="*/ 1012736 w 1072266"/>
                <a:gd name="connsiteY3" fmla="*/ 242888 h 1105548"/>
                <a:gd name="connsiteX4" fmla="*/ 923834 w 1072266"/>
                <a:gd name="connsiteY4" fmla="*/ 255588 h 1105548"/>
                <a:gd name="connsiteX5" fmla="*/ 784136 w 1072266"/>
                <a:gd name="connsiteY5" fmla="*/ 464344 h 1105548"/>
                <a:gd name="connsiteX6" fmla="*/ 790485 w 1072266"/>
                <a:gd name="connsiteY6" fmla="*/ 567532 h 1105548"/>
                <a:gd name="connsiteX7" fmla="*/ 965111 w 1072266"/>
                <a:gd name="connsiteY7" fmla="*/ 1002508 h 1105548"/>
                <a:gd name="connsiteX8" fmla="*/ 838904 w 1072266"/>
                <a:gd name="connsiteY8" fmla="*/ 1052513 h 1105548"/>
                <a:gd name="connsiteX9" fmla="*/ 648405 w 1072266"/>
                <a:gd name="connsiteY9" fmla="*/ 583406 h 1105548"/>
                <a:gd name="connsiteX10" fmla="*/ 541249 w 1072266"/>
                <a:gd name="connsiteY10" fmla="*/ 583408 h 1105548"/>
                <a:gd name="connsiteX11" fmla="*/ 429329 w 1072266"/>
                <a:gd name="connsiteY11" fmla="*/ 702469 h 1105548"/>
                <a:gd name="connsiteX12" fmla="*/ 307885 w 1072266"/>
                <a:gd name="connsiteY12" fmla="*/ 702469 h 1105548"/>
                <a:gd name="connsiteX13" fmla="*/ 53092 w 1072266"/>
                <a:gd name="connsiteY13" fmla="*/ 602456 h 1105548"/>
                <a:gd name="connsiteX14" fmla="*/ 88810 w 1072266"/>
                <a:gd name="connsiteY14" fmla="*/ 473869 h 1105548"/>
                <a:gd name="connsiteX15" fmla="*/ 276929 w 1072266"/>
                <a:gd name="connsiteY15" fmla="*/ 545307 h 1105548"/>
                <a:gd name="connsiteX16" fmla="*/ 392023 w 1072266"/>
                <a:gd name="connsiteY16" fmla="*/ 527051 h 1105548"/>
                <a:gd name="connsiteX17" fmla="*/ 699204 w 1072266"/>
                <a:gd name="connsiteY17" fmla="*/ 74614 h 1105548"/>
                <a:gd name="connsiteX0" fmla="*/ 699204 w 1072266"/>
                <a:gd name="connsiteY0" fmla="*/ 74614 h 1105548"/>
                <a:gd name="connsiteX1" fmla="*/ 698410 w 1072266"/>
                <a:gd name="connsiteY1" fmla="*/ 0 h 1105548"/>
                <a:gd name="connsiteX2" fmla="*/ 848429 w 1072266"/>
                <a:gd name="connsiteY2" fmla="*/ 54769 h 1105548"/>
                <a:gd name="connsiteX3" fmla="*/ 1072266 w 1072266"/>
                <a:gd name="connsiteY3" fmla="*/ 135731 h 1105548"/>
                <a:gd name="connsiteX4" fmla="*/ 1012736 w 1072266"/>
                <a:gd name="connsiteY4" fmla="*/ 242888 h 1105548"/>
                <a:gd name="connsiteX5" fmla="*/ 923834 w 1072266"/>
                <a:gd name="connsiteY5" fmla="*/ 255588 h 1105548"/>
                <a:gd name="connsiteX6" fmla="*/ 784136 w 1072266"/>
                <a:gd name="connsiteY6" fmla="*/ 464344 h 1105548"/>
                <a:gd name="connsiteX7" fmla="*/ 790485 w 1072266"/>
                <a:gd name="connsiteY7" fmla="*/ 567532 h 1105548"/>
                <a:gd name="connsiteX8" fmla="*/ 965111 w 1072266"/>
                <a:gd name="connsiteY8" fmla="*/ 1002508 h 1105548"/>
                <a:gd name="connsiteX9" fmla="*/ 838904 w 1072266"/>
                <a:gd name="connsiteY9" fmla="*/ 1052513 h 1105548"/>
                <a:gd name="connsiteX10" fmla="*/ 648405 w 1072266"/>
                <a:gd name="connsiteY10" fmla="*/ 583406 h 1105548"/>
                <a:gd name="connsiteX11" fmla="*/ 541249 w 1072266"/>
                <a:gd name="connsiteY11" fmla="*/ 583408 h 1105548"/>
                <a:gd name="connsiteX12" fmla="*/ 429329 w 1072266"/>
                <a:gd name="connsiteY12" fmla="*/ 702469 h 1105548"/>
                <a:gd name="connsiteX13" fmla="*/ 307885 w 1072266"/>
                <a:gd name="connsiteY13" fmla="*/ 702469 h 1105548"/>
                <a:gd name="connsiteX14" fmla="*/ 53092 w 1072266"/>
                <a:gd name="connsiteY14" fmla="*/ 602456 h 1105548"/>
                <a:gd name="connsiteX15" fmla="*/ 88810 w 1072266"/>
                <a:gd name="connsiteY15" fmla="*/ 473869 h 1105548"/>
                <a:gd name="connsiteX16" fmla="*/ 276929 w 1072266"/>
                <a:gd name="connsiteY16" fmla="*/ 545307 h 1105548"/>
                <a:gd name="connsiteX17" fmla="*/ 392023 w 1072266"/>
                <a:gd name="connsiteY17" fmla="*/ 527051 h 1105548"/>
                <a:gd name="connsiteX18" fmla="*/ 699204 w 1072266"/>
                <a:gd name="connsiteY18" fmla="*/ 74614 h 1105548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67454 w 1072266"/>
                <a:gd name="connsiteY2" fmla="*/ 0 h 1288904"/>
                <a:gd name="connsiteX3" fmla="*/ 1072266 w 1072266"/>
                <a:gd name="connsiteY3" fmla="*/ 319087 h 1288904"/>
                <a:gd name="connsiteX4" fmla="*/ 1012736 w 1072266"/>
                <a:gd name="connsiteY4" fmla="*/ 426244 h 1288904"/>
                <a:gd name="connsiteX5" fmla="*/ 923834 w 1072266"/>
                <a:gd name="connsiteY5" fmla="*/ 438944 h 1288904"/>
                <a:gd name="connsiteX6" fmla="*/ 784136 w 1072266"/>
                <a:gd name="connsiteY6" fmla="*/ 647700 h 1288904"/>
                <a:gd name="connsiteX7" fmla="*/ 790485 w 1072266"/>
                <a:gd name="connsiteY7" fmla="*/ 750888 h 1288904"/>
                <a:gd name="connsiteX8" fmla="*/ 965111 w 1072266"/>
                <a:gd name="connsiteY8" fmla="*/ 1185864 h 1288904"/>
                <a:gd name="connsiteX9" fmla="*/ 838904 w 1072266"/>
                <a:gd name="connsiteY9" fmla="*/ 1235869 h 1288904"/>
                <a:gd name="connsiteX10" fmla="*/ 648405 w 1072266"/>
                <a:gd name="connsiteY10" fmla="*/ 766762 h 1288904"/>
                <a:gd name="connsiteX11" fmla="*/ 541249 w 1072266"/>
                <a:gd name="connsiteY11" fmla="*/ 766764 h 1288904"/>
                <a:gd name="connsiteX12" fmla="*/ 429329 w 1072266"/>
                <a:gd name="connsiteY12" fmla="*/ 885825 h 1288904"/>
                <a:gd name="connsiteX13" fmla="*/ 307885 w 1072266"/>
                <a:gd name="connsiteY13" fmla="*/ 885825 h 1288904"/>
                <a:gd name="connsiteX14" fmla="*/ 53092 w 1072266"/>
                <a:gd name="connsiteY14" fmla="*/ 785812 h 1288904"/>
                <a:gd name="connsiteX15" fmla="*/ 88810 w 1072266"/>
                <a:gd name="connsiteY15" fmla="*/ 657225 h 1288904"/>
                <a:gd name="connsiteX16" fmla="*/ 276929 w 1072266"/>
                <a:gd name="connsiteY16" fmla="*/ 728663 h 1288904"/>
                <a:gd name="connsiteX17" fmla="*/ 392023 w 1072266"/>
                <a:gd name="connsiteY17" fmla="*/ 710407 h 1288904"/>
                <a:gd name="connsiteX18" fmla="*/ 699204 w 1072266"/>
                <a:gd name="connsiteY18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79360 w 1072266"/>
                <a:gd name="connsiteY2" fmla="*/ 5953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8410 w 1072266"/>
                <a:gd name="connsiteY1" fmla="*/ 183356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67454 w 1072266"/>
                <a:gd name="connsiteY3" fmla="*/ 0 h 1288904"/>
                <a:gd name="connsiteX4" fmla="*/ 1072266 w 1072266"/>
                <a:gd name="connsiteY4" fmla="*/ 319087 h 1288904"/>
                <a:gd name="connsiteX5" fmla="*/ 1012736 w 1072266"/>
                <a:gd name="connsiteY5" fmla="*/ 426244 h 1288904"/>
                <a:gd name="connsiteX6" fmla="*/ 923834 w 1072266"/>
                <a:gd name="connsiteY6" fmla="*/ 438944 h 1288904"/>
                <a:gd name="connsiteX7" fmla="*/ 784136 w 1072266"/>
                <a:gd name="connsiteY7" fmla="*/ 647700 h 1288904"/>
                <a:gd name="connsiteX8" fmla="*/ 790485 w 1072266"/>
                <a:gd name="connsiteY8" fmla="*/ 750888 h 1288904"/>
                <a:gd name="connsiteX9" fmla="*/ 965111 w 1072266"/>
                <a:gd name="connsiteY9" fmla="*/ 1185864 h 1288904"/>
                <a:gd name="connsiteX10" fmla="*/ 838904 w 1072266"/>
                <a:gd name="connsiteY10" fmla="*/ 1235869 h 1288904"/>
                <a:gd name="connsiteX11" fmla="*/ 648405 w 1072266"/>
                <a:gd name="connsiteY11" fmla="*/ 766762 h 1288904"/>
                <a:gd name="connsiteX12" fmla="*/ 541249 w 1072266"/>
                <a:gd name="connsiteY12" fmla="*/ 766764 h 1288904"/>
                <a:gd name="connsiteX13" fmla="*/ 429329 w 1072266"/>
                <a:gd name="connsiteY13" fmla="*/ 885825 h 1288904"/>
                <a:gd name="connsiteX14" fmla="*/ 307885 w 1072266"/>
                <a:gd name="connsiteY14" fmla="*/ 885825 h 1288904"/>
                <a:gd name="connsiteX15" fmla="*/ 53092 w 1072266"/>
                <a:gd name="connsiteY15" fmla="*/ 785812 h 1288904"/>
                <a:gd name="connsiteX16" fmla="*/ 88810 w 1072266"/>
                <a:gd name="connsiteY16" fmla="*/ 657225 h 1288904"/>
                <a:gd name="connsiteX17" fmla="*/ 276929 w 1072266"/>
                <a:gd name="connsiteY17" fmla="*/ 728663 h 1288904"/>
                <a:gd name="connsiteX18" fmla="*/ 392023 w 1072266"/>
                <a:gd name="connsiteY18" fmla="*/ 710407 h 1288904"/>
                <a:gd name="connsiteX19" fmla="*/ 699204 w 1072266"/>
                <a:gd name="connsiteY19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648404 w 1072266"/>
                <a:gd name="connsiteY3" fmla="*/ 80962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67454 w 1072266"/>
                <a:gd name="connsiteY4" fmla="*/ 0 h 1288904"/>
                <a:gd name="connsiteX5" fmla="*/ 1072266 w 1072266"/>
                <a:gd name="connsiteY5" fmla="*/ 319087 h 1288904"/>
                <a:gd name="connsiteX6" fmla="*/ 1012736 w 1072266"/>
                <a:gd name="connsiteY6" fmla="*/ 426244 h 1288904"/>
                <a:gd name="connsiteX7" fmla="*/ 923834 w 1072266"/>
                <a:gd name="connsiteY7" fmla="*/ 438944 h 1288904"/>
                <a:gd name="connsiteX8" fmla="*/ 784136 w 1072266"/>
                <a:gd name="connsiteY8" fmla="*/ 647700 h 1288904"/>
                <a:gd name="connsiteX9" fmla="*/ 790485 w 1072266"/>
                <a:gd name="connsiteY9" fmla="*/ 750888 h 1288904"/>
                <a:gd name="connsiteX10" fmla="*/ 965111 w 1072266"/>
                <a:gd name="connsiteY10" fmla="*/ 1185864 h 1288904"/>
                <a:gd name="connsiteX11" fmla="*/ 838904 w 1072266"/>
                <a:gd name="connsiteY11" fmla="*/ 1235869 h 1288904"/>
                <a:gd name="connsiteX12" fmla="*/ 648405 w 1072266"/>
                <a:gd name="connsiteY12" fmla="*/ 766762 h 1288904"/>
                <a:gd name="connsiteX13" fmla="*/ 541249 w 1072266"/>
                <a:gd name="connsiteY13" fmla="*/ 766764 h 1288904"/>
                <a:gd name="connsiteX14" fmla="*/ 429329 w 1072266"/>
                <a:gd name="connsiteY14" fmla="*/ 885825 h 1288904"/>
                <a:gd name="connsiteX15" fmla="*/ 307885 w 1072266"/>
                <a:gd name="connsiteY15" fmla="*/ 885825 h 1288904"/>
                <a:gd name="connsiteX16" fmla="*/ 53092 w 1072266"/>
                <a:gd name="connsiteY16" fmla="*/ 785812 h 1288904"/>
                <a:gd name="connsiteX17" fmla="*/ 88810 w 1072266"/>
                <a:gd name="connsiteY17" fmla="*/ 657225 h 1288904"/>
                <a:gd name="connsiteX18" fmla="*/ 276929 w 1072266"/>
                <a:gd name="connsiteY18" fmla="*/ 728663 h 1288904"/>
                <a:gd name="connsiteX19" fmla="*/ 392023 w 1072266"/>
                <a:gd name="connsiteY19" fmla="*/ 710407 h 1288904"/>
                <a:gd name="connsiteX20" fmla="*/ 699204 w 1072266"/>
                <a:gd name="connsiteY20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622210 w 1072266"/>
                <a:gd name="connsiteY4" fmla="*/ 381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07897 w 1072266"/>
                <a:gd name="connsiteY4" fmla="*/ 102394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667454 w 1072266"/>
                <a:gd name="connsiteY5" fmla="*/ 0 h 1288904"/>
                <a:gd name="connsiteX6" fmla="*/ 1072266 w 1072266"/>
                <a:gd name="connsiteY6" fmla="*/ 319087 h 1288904"/>
                <a:gd name="connsiteX7" fmla="*/ 1012736 w 1072266"/>
                <a:gd name="connsiteY7" fmla="*/ 426244 h 1288904"/>
                <a:gd name="connsiteX8" fmla="*/ 923834 w 1072266"/>
                <a:gd name="connsiteY8" fmla="*/ 438944 h 1288904"/>
                <a:gd name="connsiteX9" fmla="*/ 784136 w 1072266"/>
                <a:gd name="connsiteY9" fmla="*/ 647700 h 1288904"/>
                <a:gd name="connsiteX10" fmla="*/ 790485 w 1072266"/>
                <a:gd name="connsiteY10" fmla="*/ 750888 h 1288904"/>
                <a:gd name="connsiteX11" fmla="*/ 965111 w 1072266"/>
                <a:gd name="connsiteY11" fmla="*/ 1185864 h 1288904"/>
                <a:gd name="connsiteX12" fmla="*/ 838904 w 1072266"/>
                <a:gd name="connsiteY12" fmla="*/ 1235869 h 1288904"/>
                <a:gd name="connsiteX13" fmla="*/ 648405 w 1072266"/>
                <a:gd name="connsiteY13" fmla="*/ 766762 h 1288904"/>
                <a:gd name="connsiteX14" fmla="*/ 541249 w 1072266"/>
                <a:gd name="connsiteY14" fmla="*/ 766764 h 1288904"/>
                <a:gd name="connsiteX15" fmla="*/ 429329 w 1072266"/>
                <a:gd name="connsiteY15" fmla="*/ 885825 h 1288904"/>
                <a:gd name="connsiteX16" fmla="*/ 307885 w 1072266"/>
                <a:gd name="connsiteY16" fmla="*/ 885825 h 1288904"/>
                <a:gd name="connsiteX17" fmla="*/ 53092 w 1072266"/>
                <a:gd name="connsiteY17" fmla="*/ 785812 h 1288904"/>
                <a:gd name="connsiteX18" fmla="*/ 88810 w 1072266"/>
                <a:gd name="connsiteY18" fmla="*/ 657225 h 1288904"/>
                <a:gd name="connsiteX19" fmla="*/ 276929 w 1072266"/>
                <a:gd name="connsiteY19" fmla="*/ 728663 h 1288904"/>
                <a:gd name="connsiteX20" fmla="*/ 392023 w 1072266"/>
                <a:gd name="connsiteY20" fmla="*/ 710407 h 1288904"/>
                <a:gd name="connsiteX21" fmla="*/ 699204 w 1072266"/>
                <a:gd name="connsiteY21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74585 w 1072266"/>
                <a:gd name="connsiteY5" fmla="*/ 38100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57970 h 1288904"/>
                <a:gd name="connsiteX1" fmla="*/ 696029 w 1072266"/>
                <a:gd name="connsiteY1" fmla="*/ 190500 h 1288904"/>
                <a:gd name="connsiteX2" fmla="*/ 641260 w 1072266"/>
                <a:gd name="connsiteY2" fmla="*/ 154781 h 1288904"/>
                <a:gd name="connsiteX3" fmla="*/ 448379 w 1072266"/>
                <a:gd name="connsiteY3" fmla="*/ 228600 h 1288904"/>
                <a:gd name="connsiteX4" fmla="*/ 415041 w 1072266"/>
                <a:gd name="connsiteY4" fmla="*/ 114300 h 1288904"/>
                <a:gd name="connsiteX5" fmla="*/ 555535 w 1072266"/>
                <a:gd name="connsiteY5" fmla="*/ 28575 h 1288904"/>
                <a:gd name="connsiteX6" fmla="*/ 667454 w 1072266"/>
                <a:gd name="connsiteY6" fmla="*/ 0 h 1288904"/>
                <a:gd name="connsiteX7" fmla="*/ 1072266 w 1072266"/>
                <a:gd name="connsiteY7" fmla="*/ 319087 h 1288904"/>
                <a:gd name="connsiteX8" fmla="*/ 1012736 w 1072266"/>
                <a:gd name="connsiteY8" fmla="*/ 426244 h 1288904"/>
                <a:gd name="connsiteX9" fmla="*/ 923834 w 1072266"/>
                <a:gd name="connsiteY9" fmla="*/ 438944 h 1288904"/>
                <a:gd name="connsiteX10" fmla="*/ 784136 w 1072266"/>
                <a:gd name="connsiteY10" fmla="*/ 647700 h 1288904"/>
                <a:gd name="connsiteX11" fmla="*/ 790485 w 1072266"/>
                <a:gd name="connsiteY11" fmla="*/ 750888 h 1288904"/>
                <a:gd name="connsiteX12" fmla="*/ 965111 w 1072266"/>
                <a:gd name="connsiteY12" fmla="*/ 1185864 h 1288904"/>
                <a:gd name="connsiteX13" fmla="*/ 838904 w 1072266"/>
                <a:gd name="connsiteY13" fmla="*/ 1235869 h 1288904"/>
                <a:gd name="connsiteX14" fmla="*/ 648405 w 1072266"/>
                <a:gd name="connsiteY14" fmla="*/ 766762 h 1288904"/>
                <a:gd name="connsiteX15" fmla="*/ 541249 w 1072266"/>
                <a:gd name="connsiteY15" fmla="*/ 766764 h 1288904"/>
                <a:gd name="connsiteX16" fmla="*/ 429329 w 1072266"/>
                <a:gd name="connsiteY16" fmla="*/ 885825 h 1288904"/>
                <a:gd name="connsiteX17" fmla="*/ 307885 w 1072266"/>
                <a:gd name="connsiteY17" fmla="*/ 885825 h 1288904"/>
                <a:gd name="connsiteX18" fmla="*/ 53092 w 1072266"/>
                <a:gd name="connsiteY18" fmla="*/ 785812 h 1288904"/>
                <a:gd name="connsiteX19" fmla="*/ 88810 w 1072266"/>
                <a:gd name="connsiteY19" fmla="*/ 657225 h 1288904"/>
                <a:gd name="connsiteX20" fmla="*/ 276929 w 1072266"/>
                <a:gd name="connsiteY20" fmla="*/ 728663 h 1288904"/>
                <a:gd name="connsiteX21" fmla="*/ 392023 w 1072266"/>
                <a:gd name="connsiteY21" fmla="*/ 710407 h 1288904"/>
                <a:gd name="connsiteX22" fmla="*/ 699204 w 1072266"/>
                <a:gd name="connsiteY22" fmla="*/ 257970 h 1288904"/>
                <a:gd name="connsiteX0" fmla="*/ 699204 w 1072266"/>
                <a:gd name="connsiteY0" fmla="*/ 263812 h 1294746"/>
                <a:gd name="connsiteX1" fmla="*/ 696029 w 1072266"/>
                <a:gd name="connsiteY1" fmla="*/ 196342 h 1294746"/>
                <a:gd name="connsiteX2" fmla="*/ 641260 w 1072266"/>
                <a:gd name="connsiteY2" fmla="*/ 160623 h 1294746"/>
                <a:gd name="connsiteX3" fmla="*/ 448379 w 1072266"/>
                <a:gd name="connsiteY3" fmla="*/ 234442 h 1294746"/>
                <a:gd name="connsiteX4" fmla="*/ 415041 w 1072266"/>
                <a:gd name="connsiteY4" fmla="*/ 120142 h 1294746"/>
                <a:gd name="connsiteX5" fmla="*/ 555535 w 1072266"/>
                <a:gd name="connsiteY5" fmla="*/ 34417 h 1294746"/>
                <a:gd name="connsiteX6" fmla="*/ 667454 w 1072266"/>
                <a:gd name="connsiteY6" fmla="*/ 5842 h 1294746"/>
                <a:gd name="connsiteX7" fmla="*/ 1072266 w 1072266"/>
                <a:gd name="connsiteY7" fmla="*/ 324929 h 1294746"/>
                <a:gd name="connsiteX8" fmla="*/ 1012736 w 1072266"/>
                <a:gd name="connsiteY8" fmla="*/ 432086 h 1294746"/>
                <a:gd name="connsiteX9" fmla="*/ 923834 w 1072266"/>
                <a:gd name="connsiteY9" fmla="*/ 444786 h 1294746"/>
                <a:gd name="connsiteX10" fmla="*/ 784136 w 1072266"/>
                <a:gd name="connsiteY10" fmla="*/ 653542 h 1294746"/>
                <a:gd name="connsiteX11" fmla="*/ 790485 w 1072266"/>
                <a:gd name="connsiteY11" fmla="*/ 756730 h 1294746"/>
                <a:gd name="connsiteX12" fmla="*/ 965111 w 1072266"/>
                <a:gd name="connsiteY12" fmla="*/ 1191706 h 1294746"/>
                <a:gd name="connsiteX13" fmla="*/ 838904 w 1072266"/>
                <a:gd name="connsiteY13" fmla="*/ 1241711 h 1294746"/>
                <a:gd name="connsiteX14" fmla="*/ 648405 w 1072266"/>
                <a:gd name="connsiteY14" fmla="*/ 772604 h 1294746"/>
                <a:gd name="connsiteX15" fmla="*/ 541249 w 1072266"/>
                <a:gd name="connsiteY15" fmla="*/ 772606 h 1294746"/>
                <a:gd name="connsiteX16" fmla="*/ 429329 w 1072266"/>
                <a:gd name="connsiteY16" fmla="*/ 891667 h 1294746"/>
                <a:gd name="connsiteX17" fmla="*/ 307885 w 1072266"/>
                <a:gd name="connsiteY17" fmla="*/ 891667 h 1294746"/>
                <a:gd name="connsiteX18" fmla="*/ 53092 w 1072266"/>
                <a:gd name="connsiteY18" fmla="*/ 791654 h 1294746"/>
                <a:gd name="connsiteX19" fmla="*/ 88810 w 1072266"/>
                <a:gd name="connsiteY19" fmla="*/ 663067 h 1294746"/>
                <a:gd name="connsiteX20" fmla="*/ 276929 w 1072266"/>
                <a:gd name="connsiteY20" fmla="*/ 734505 h 1294746"/>
                <a:gd name="connsiteX21" fmla="*/ 392023 w 1072266"/>
                <a:gd name="connsiteY21" fmla="*/ 716249 h 1294746"/>
                <a:gd name="connsiteX22" fmla="*/ 699204 w 1072266"/>
                <a:gd name="connsiteY22" fmla="*/ 263812 h 1294746"/>
                <a:gd name="connsiteX0" fmla="*/ 699204 w 1072266"/>
                <a:gd name="connsiteY0" fmla="*/ 263351 h 1294285"/>
                <a:gd name="connsiteX1" fmla="*/ 696029 w 1072266"/>
                <a:gd name="connsiteY1" fmla="*/ 195881 h 1294285"/>
                <a:gd name="connsiteX2" fmla="*/ 641260 w 1072266"/>
                <a:gd name="connsiteY2" fmla="*/ 160162 h 1294285"/>
                <a:gd name="connsiteX3" fmla="*/ 448379 w 1072266"/>
                <a:gd name="connsiteY3" fmla="*/ 233981 h 1294285"/>
                <a:gd name="connsiteX4" fmla="*/ 415041 w 1072266"/>
                <a:gd name="connsiteY4" fmla="*/ 119681 h 1294285"/>
                <a:gd name="connsiteX5" fmla="*/ 555535 w 1072266"/>
                <a:gd name="connsiteY5" fmla="*/ 33956 h 1294285"/>
                <a:gd name="connsiteX6" fmla="*/ 667454 w 1072266"/>
                <a:gd name="connsiteY6" fmla="*/ 5381 h 1294285"/>
                <a:gd name="connsiteX7" fmla="*/ 1072266 w 1072266"/>
                <a:gd name="connsiteY7" fmla="*/ 324468 h 1294285"/>
                <a:gd name="connsiteX8" fmla="*/ 1012736 w 1072266"/>
                <a:gd name="connsiteY8" fmla="*/ 431625 h 1294285"/>
                <a:gd name="connsiteX9" fmla="*/ 923834 w 1072266"/>
                <a:gd name="connsiteY9" fmla="*/ 444325 h 1294285"/>
                <a:gd name="connsiteX10" fmla="*/ 784136 w 1072266"/>
                <a:gd name="connsiteY10" fmla="*/ 653081 h 1294285"/>
                <a:gd name="connsiteX11" fmla="*/ 790485 w 1072266"/>
                <a:gd name="connsiteY11" fmla="*/ 756269 h 1294285"/>
                <a:gd name="connsiteX12" fmla="*/ 965111 w 1072266"/>
                <a:gd name="connsiteY12" fmla="*/ 1191245 h 1294285"/>
                <a:gd name="connsiteX13" fmla="*/ 838904 w 1072266"/>
                <a:gd name="connsiteY13" fmla="*/ 1241250 h 1294285"/>
                <a:gd name="connsiteX14" fmla="*/ 648405 w 1072266"/>
                <a:gd name="connsiteY14" fmla="*/ 772143 h 1294285"/>
                <a:gd name="connsiteX15" fmla="*/ 541249 w 1072266"/>
                <a:gd name="connsiteY15" fmla="*/ 772145 h 1294285"/>
                <a:gd name="connsiteX16" fmla="*/ 429329 w 1072266"/>
                <a:gd name="connsiteY16" fmla="*/ 891206 h 1294285"/>
                <a:gd name="connsiteX17" fmla="*/ 307885 w 1072266"/>
                <a:gd name="connsiteY17" fmla="*/ 891206 h 1294285"/>
                <a:gd name="connsiteX18" fmla="*/ 53092 w 1072266"/>
                <a:gd name="connsiteY18" fmla="*/ 791193 h 1294285"/>
                <a:gd name="connsiteX19" fmla="*/ 88810 w 1072266"/>
                <a:gd name="connsiteY19" fmla="*/ 662606 h 1294285"/>
                <a:gd name="connsiteX20" fmla="*/ 276929 w 1072266"/>
                <a:gd name="connsiteY20" fmla="*/ 734044 h 1294285"/>
                <a:gd name="connsiteX21" fmla="*/ 392023 w 1072266"/>
                <a:gd name="connsiteY21" fmla="*/ 715788 h 1294285"/>
                <a:gd name="connsiteX22" fmla="*/ 699204 w 1072266"/>
                <a:gd name="connsiteY22" fmla="*/ 263351 h 1294285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41260 w 1072266"/>
                <a:gd name="connsiteY2" fmla="*/ 151810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12736 w 1072266"/>
                <a:gd name="connsiteY8" fmla="*/ 423273 h 1285933"/>
                <a:gd name="connsiteX9" fmla="*/ 923834 w 1072266"/>
                <a:gd name="connsiteY9" fmla="*/ 435973 h 1285933"/>
                <a:gd name="connsiteX10" fmla="*/ 784136 w 1072266"/>
                <a:gd name="connsiteY10" fmla="*/ 644729 h 1285933"/>
                <a:gd name="connsiteX11" fmla="*/ 790485 w 1072266"/>
                <a:gd name="connsiteY11" fmla="*/ 747917 h 1285933"/>
                <a:gd name="connsiteX12" fmla="*/ 965111 w 1072266"/>
                <a:gd name="connsiteY12" fmla="*/ 1182893 h 1285933"/>
                <a:gd name="connsiteX13" fmla="*/ 838904 w 1072266"/>
                <a:gd name="connsiteY13" fmla="*/ 1232898 h 1285933"/>
                <a:gd name="connsiteX14" fmla="*/ 648405 w 1072266"/>
                <a:gd name="connsiteY14" fmla="*/ 763791 h 1285933"/>
                <a:gd name="connsiteX15" fmla="*/ 541249 w 1072266"/>
                <a:gd name="connsiteY15" fmla="*/ 763793 h 1285933"/>
                <a:gd name="connsiteX16" fmla="*/ 429329 w 1072266"/>
                <a:gd name="connsiteY16" fmla="*/ 882854 h 1285933"/>
                <a:gd name="connsiteX17" fmla="*/ 307885 w 1072266"/>
                <a:gd name="connsiteY17" fmla="*/ 882854 h 1285933"/>
                <a:gd name="connsiteX18" fmla="*/ 53092 w 1072266"/>
                <a:gd name="connsiteY18" fmla="*/ 782841 h 1285933"/>
                <a:gd name="connsiteX19" fmla="*/ 88810 w 1072266"/>
                <a:gd name="connsiteY19" fmla="*/ 654254 h 1285933"/>
                <a:gd name="connsiteX20" fmla="*/ 276929 w 1072266"/>
                <a:gd name="connsiteY20" fmla="*/ 725692 h 1285933"/>
                <a:gd name="connsiteX21" fmla="*/ 392023 w 1072266"/>
                <a:gd name="connsiteY21" fmla="*/ 707436 h 1285933"/>
                <a:gd name="connsiteX22" fmla="*/ 699204 w 1072266"/>
                <a:gd name="connsiteY22" fmla="*/ 254999 h 1285933"/>
                <a:gd name="connsiteX0" fmla="*/ 699204 w 1072266"/>
                <a:gd name="connsiteY0" fmla="*/ 254999 h 1285933"/>
                <a:gd name="connsiteX1" fmla="*/ 696029 w 1072266"/>
                <a:gd name="connsiteY1" fmla="*/ 187529 h 1285933"/>
                <a:gd name="connsiteX2" fmla="*/ 607923 w 1072266"/>
                <a:gd name="connsiteY2" fmla="*/ 147047 h 1285933"/>
                <a:gd name="connsiteX3" fmla="*/ 448379 w 1072266"/>
                <a:gd name="connsiteY3" fmla="*/ 225629 h 1285933"/>
                <a:gd name="connsiteX4" fmla="*/ 415041 w 1072266"/>
                <a:gd name="connsiteY4" fmla="*/ 111329 h 1285933"/>
                <a:gd name="connsiteX5" fmla="*/ 555535 w 1072266"/>
                <a:gd name="connsiteY5" fmla="*/ 25604 h 1285933"/>
                <a:gd name="connsiteX6" fmla="*/ 681741 w 1072266"/>
                <a:gd name="connsiteY6" fmla="*/ 8935 h 1285933"/>
                <a:gd name="connsiteX7" fmla="*/ 1072266 w 1072266"/>
                <a:gd name="connsiteY7" fmla="*/ 316116 h 1285933"/>
                <a:gd name="connsiteX8" fmla="*/ 1043691 w 1072266"/>
                <a:gd name="connsiteY8" fmla="*/ 368504 h 1285933"/>
                <a:gd name="connsiteX9" fmla="*/ 1012736 w 1072266"/>
                <a:gd name="connsiteY9" fmla="*/ 423273 h 1285933"/>
                <a:gd name="connsiteX10" fmla="*/ 923834 w 1072266"/>
                <a:gd name="connsiteY10" fmla="*/ 435973 h 1285933"/>
                <a:gd name="connsiteX11" fmla="*/ 784136 w 1072266"/>
                <a:gd name="connsiteY11" fmla="*/ 644729 h 1285933"/>
                <a:gd name="connsiteX12" fmla="*/ 790485 w 1072266"/>
                <a:gd name="connsiteY12" fmla="*/ 747917 h 1285933"/>
                <a:gd name="connsiteX13" fmla="*/ 965111 w 1072266"/>
                <a:gd name="connsiteY13" fmla="*/ 1182893 h 1285933"/>
                <a:gd name="connsiteX14" fmla="*/ 838904 w 1072266"/>
                <a:gd name="connsiteY14" fmla="*/ 1232898 h 1285933"/>
                <a:gd name="connsiteX15" fmla="*/ 648405 w 1072266"/>
                <a:gd name="connsiteY15" fmla="*/ 763791 h 1285933"/>
                <a:gd name="connsiteX16" fmla="*/ 541249 w 1072266"/>
                <a:gd name="connsiteY16" fmla="*/ 763793 h 1285933"/>
                <a:gd name="connsiteX17" fmla="*/ 429329 w 1072266"/>
                <a:gd name="connsiteY17" fmla="*/ 882854 h 1285933"/>
                <a:gd name="connsiteX18" fmla="*/ 307885 w 1072266"/>
                <a:gd name="connsiteY18" fmla="*/ 882854 h 1285933"/>
                <a:gd name="connsiteX19" fmla="*/ 53092 w 1072266"/>
                <a:gd name="connsiteY19" fmla="*/ 782841 h 1285933"/>
                <a:gd name="connsiteX20" fmla="*/ 88810 w 1072266"/>
                <a:gd name="connsiteY20" fmla="*/ 654254 h 1285933"/>
                <a:gd name="connsiteX21" fmla="*/ 276929 w 1072266"/>
                <a:gd name="connsiteY21" fmla="*/ 725692 h 1285933"/>
                <a:gd name="connsiteX22" fmla="*/ 392023 w 1072266"/>
                <a:gd name="connsiteY22" fmla="*/ 707436 h 1285933"/>
                <a:gd name="connsiteX23" fmla="*/ 699204 w 1072266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124654 w 1124654"/>
                <a:gd name="connsiteY8" fmla="*/ 468516 h 1285933"/>
                <a:gd name="connsiteX9" fmla="*/ 1012736 w 1124654"/>
                <a:gd name="connsiteY9" fmla="*/ 423273 h 1285933"/>
                <a:gd name="connsiteX10" fmla="*/ 923834 w 1124654"/>
                <a:gd name="connsiteY10" fmla="*/ 435973 h 1285933"/>
                <a:gd name="connsiteX11" fmla="*/ 784136 w 1124654"/>
                <a:gd name="connsiteY11" fmla="*/ 644729 h 1285933"/>
                <a:gd name="connsiteX12" fmla="*/ 790485 w 1124654"/>
                <a:gd name="connsiteY12" fmla="*/ 747917 h 1285933"/>
                <a:gd name="connsiteX13" fmla="*/ 965111 w 1124654"/>
                <a:gd name="connsiteY13" fmla="*/ 1182893 h 1285933"/>
                <a:gd name="connsiteX14" fmla="*/ 838904 w 1124654"/>
                <a:gd name="connsiteY14" fmla="*/ 1232898 h 1285933"/>
                <a:gd name="connsiteX15" fmla="*/ 648405 w 1124654"/>
                <a:gd name="connsiteY15" fmla="*/ 763791 h 1285933"/>
                <a:gd name="connsiteX16" fmla="*/ 541249 w 1124654"/>
                <a:gd name="connsiteY16" fmla="*/ 763793 h 1285933"/>
                <a:gd name="connsiteX17" fmla="*/ 429329 w 1124654"/>
                <a:gd name="connsiteY17" fmla="*/ 882854 h 1285933"/>
                <a:gd name="connsiteX18" fmla="*/ 307885 w 1124654"/>
                <a:gd name="connsiteY18" fmla="*/ 882854 h 1285933"/>
                <a:gd name="connsiteX19" fmla="*/ 53092 w 1124654"/>
                <a:gd name="connsiteY19" fmla="*/ 782841 h 1285933"/>
                <a:gd name="connsiteX20" fmla="*/ 88810 w 1124654"/>
                <a:gd name="connsiteY20" fmla="*/ 654254 h 1285933"/>
                <a:gd name="connsiteX21" fmla="*/ 276929 w 1124654"/>
                <a:gd name="connsiteY21" fmla="*/ 725692 h 1285933"/>
                <a:gd name="connsiteX22" fmla="*/ 392023 w 1124654"/>
                <a:gd name="connsiteY22" fmla="*/ 707436 h 1285933"/>
                <a:gd name="connsiteX23" fmla="*/ 699204 w 1124654"/>
                <a:gd name="connsiteY23" fmla="*/ 254999 h 1285933"/>
                <a:gd name="connsiteX0" fmla="*/ 699204 w 1124654"/>
                <a:gd name="connsiteY0" fmla="*/ 254999 h 1285933"/>
                <a:gd name="connsiteX1" fmla="*/ 696029 w 1124654"/>
                <a:gd name="connsiteY1" fmla="*/ 187529 h 1285933"/>
                <a:gd name="connsiteX2" fmla="*/ 607923 w 1124654"/>
                <a:gd name="connsiteY2" fmla="*/ 147047 h 1285933"/>
                <a:gd name="connsiteX3" fmla="*/ 448379 w 1124654"/>
                <a:gd name="connsiteY3" fmla="*/ 225629 h 1285933"/>
                <a:gd name="connsiteX4" fmla="*/ 415041 w 1124654"/>
                <a:gd name="connsiteY4" fmla="*/ 111329 h 1285933"/>
                <a:gd name="connsiteX5" fmla="*/ 555535 w 1124654"/>
                <a:gd name="connsiteY5" fmla="*/ 25604 h 1285933"/>
                <a:gd name="connsiteX6" fmla="*/ 681741 w 1124654"/>
                <a:gd name="connsiteY6" fmla="*/ 8935 h 1285933"/>
                <a:gd name="connsiteX7" fmla="*/ 1072266 w 1124654"/>
                <a:gd name="connsiteY7" fmla="*/ 316116 h 1285933"/>
                <a:gd name="connsiteX8" fmla="*/ 1096079 w 1124654"/>
                <a:gd name="connsiteY8" fmla="*/ 375648 h 1285933"/>
                <a:gd name="connsiteX9" fmla="*/ 1124654 w 1124654"/>
                <a:gd name="connsiteY9" fmla="*/ 468516 h 1285933"/>
                <a:gd name="connsiteX10" fmla="*/ 1012736 w 1124654"/>
                <a:gd name="connsiteY10" fmla="*/ 423273 h 1285933"/>
                <a:gd name="connsiteX11" fmla="*/ 923834 w 1124654"/>
                <a:gd name="connsiteY11" fmla="*/ 435973 h 1285933"/>
                <a:gd name="connsiteX12" fmla="*/ 784136 w 1124654"/>
                <a:gd name="connsiteY12" fmla="*/ 644729 h 1285933"/>
                <a:gd name="connsiteX13" fmla="*/ 790485 w 1124654"/>
                <a:gd name="connsiteY13" fmla="*/ 747917 h 1285933"/>
                <a:gd name="connsiteX14" fmla="*/ 965111 w 1124654"/>
                <a:gd name="connsiteY14" fmla="*/ 1182893 h 1285933"/>
                <a:gd name="connsiteX15" fmla="*/ 838904 w 1124654"/>
                <a:gd name="connsiteY15" fmla="*/ 1232898 h 1285933"/>
                <a:gd name="connsiteX16" fmla="*/ 648405 w 1124654"/>
                <a:gd name="connsiteY16" fmla="*/ 763791 h 1285933"/>
                <a:gd name="connsiteX17" fmla="*/ 541249 w 1124654"/>
                <a:gd name="connsiteY17" fmla="*/ 763793 h 1285933"/>
                <a:gd name="connsiteX18" fmla="*/ 429329 w 1124654"/>
                <a:gd name="connsiteY18" fmla="*/ 882854 h 1285933"/>
                <a:gd name="connsiteX19" fmla="*/ 307885 w 1124654"/>
                <a:gd name="connsiteY19" fmla="*/ 882854 h 1285933"/>
                <a:gd name="connsiteX20" fmla="*/ 53092 w 1124654"/>
                <a:gd name="connsiteY20" fmla="*/ 782841 h 1285933"/>
                <a:gd name="connsiteX21" fmla="*/ 88810 w 1124654"/>
                <a:gd name="connsiteY21" fmla="*/ 654254 h 1285933"/>
                <a:gd name="connsiteX22" fmla="*/ 276929 w 1124654"/>
                <a:gd name="connsiteY22" fmla="*/ 725692 h 1285933"/>
                <a:gd name="connsiteX23" fmla="*/ 392023 w 1124654"/>
                <a:gd name="connsiteY23" fmla="*/ 707436 h 1285933"/>
                <a:gd name="connsiteX24" fmla="*/ 699204 w 11246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24654 w 1162754"/>
                <a:gd name="connsiteY9" fmla="*/ 468516 h 1285933"/>
                <a:gd name="connsiteX10" fmla="*/ 1012736 w 1162754"/>
                <a:gd name="connsiteY10" fmla="*/ 423273 h 1285933"/>
                <a:gd name="connsiteX11" fmla="*/ 923834 w 1162754"/>
                <a:gd name="connsiteY11" fmla="*/ 435973 h 1285933"/>
                <a:gd name="connsiteX12" fmla="*/ 784136 w 1162754"/>
                <a:gd name="connsiteY12" fmla="*/ 644729 h 1285933"/>
                <a:gd name="connsiteX13" fmla="*/ 790485 w 1162754"/>
                <a:gd name="connsiteY13" fmla="*/ 747917 h 1285933"/>
                <a:gd name="connsiteX14" fmla="*/ 965111 w 1162754"/>
                <a:gd name="connsiteY14" fmla="*/ 1182893 h 1285933"/>
                <a:gd name="connsiteX15" fmla="*/ 838904 w 1162754"/>
                <a:gd name="connsiteY15" fmla="*/ 1232898 h 1285933"/>
                <a:gd name="connsiteX16" fmla="*/ 648405 w 1162754"/>
                <a:gd name="connsiteY16" fmla="*/ 763791 h 1285933"/>
                <a:gd name="connsiteX17" fmla="*/ 541249 w 1162754"/>
                <a:gd name="connsiteY17" fmla="*/ 763793 h 1285933"/>
                <a:gd name="connsiteX18" fmla="*/ 429329 w 1162754"/>
                <a:gd name="connsiteY18" fmla="*/ 882854 h 1285933"/>
                <a:gd name="connsiteX19" fmla="*/ 307885 w 1162754"/>
                <a:gd name="connsiteY19" fmla="*/ 882854 h 1285933"/>
                <a:gd name="connsiteX20" fmla="*/ 53092 w 1162754"/>
                <a:gd name="connsiteY20" fmla="*/ 782841 h 1285933"/>
                <a:gd name="connsiteX21" fmla="*/ 88810 w 1162754"/>
                <a:gd name="connsiteY21" fmla="*/ 654254 h 1285933"/>
                <a:gd name="connsiteX22" fmla="*/ 276929 w 1162754"/>
                <a:gd name="connsiteY22" fmla="*/ 725692 h 1285933"/>
                <a:gd name="connsiteX23" fmla="*/ 392023 w 1162754"/>
                <a:gd name="connsiteY23" fmla="*/ 707436 h 1285933"/>
                <a:gd name="connsiteX24" fmla="*/ 699204 w 1162754"/>
                <a:gd name="connsiteY24" fmla="*/ 254999 h 1285933"/>
                <a:gd name="connsiteX0" fmla="*/ 699204 w 1162754"/>
                <a:gd name="connsiteY0" fmla="*/ 254999 h 1285933"/>
                <a:gd name="connsiteX1" fmla="*/ 696029 w 1162754"/>
                <a:gd name="connsiteY1" fmla="*/ 187529 h 1285933"/>
                <a:gd name="connsiteX2" fmla="*/ 607923 w 1162754"/>
                <a:gd name="connsiteY2" fmla="*/ 147047 h 1285933"/>
                <a:gd name="connsiteX3" fmla="*/ 448379 w 1162754"/>
                <a:gd name="connsiteY3" fmla="*/ 225629 h 1285933"/>
                <a:gd name="connsiteX4" fmla="*/ 415041 w 1162754"/>
                <a:gd name="connsiteY4" fmla="*/ 111329 h 1285933"/>
                <a:gd name="connsiteX5" fmla="*/ 555535 w 1162754"/>
                <a:gd name="connsiteY5" fmla="*/ 25604 h 1285933"/>
                <a:gd name="connsiteX6" fmla="*/ 681741 w 1162754"/>
                <a:gd name="connsiteY6" fmla="*/ 8935 h 1285933"/>
                <a:gd name="connsiteX7" fmla="*/ 1072266 w 1162754"/>
                <a:gd name="connsiteY7" fmla="*/ 316116 h 1285933"/>
                <a:gd name="connsiteX8" fmla="*/ 1162754 w 1162754"/>
                <a:gd name="connsiteY8" fmla="*/ 325641 h 1285933"/>
                <a:gd name="connsiteX9" fmla="*/ 1150847 w 1162754"/>
                <a:gd name="connsiteY9" fmla="*/ 378029 h 1285933"/>
                <a:gd name="connsiteX10" fmla="*/ 1124654 w 1162754"/>
                <a:gd name="connsiteY10" fmla="*/ 468516 h 1285933"/>
                <a:gd name="connsiteX11" fmla="*/ 1012736 w 1162754"/>
                <a:gd name="connsiteY11" fmla="*/ 423273 h 1285933"/>
                <a:gd name="connsiteX12" fmla="*/ 923834 w 1162754"/>
                <a:gd name="connsiteY12" fmla="*/ 435973 h 1285933"/>
                <a:gd name="connsiteX13" fmla="*/ 784136 w 1162754"/>
                <a:gd name="connsiteY13" fmla="*/ 644729 h 1285933"/>
                <a:gd name="connsiteX14" fmla="*/ 790485 w 1162754"/>
                <a:gd name="connsiteY14" fmla="*/ 747917 h 1285933"/>
                <a:gd name="connsiteX15" fmla="*/ 965111 w 1162754"/>
                <a:gd name="connsiteY15" fmla="*/ 1182893 h 1285933"/>
                <a:gd name="connsiteX16" fmla="*/ 838904 w 1162754"/>
                <a:gd name="connsiteY16" fmla="*/ 1232898 h 1285933"/>
                <a:gd name="connsiteX17" fmla="*/ 648405 w 1162754"/>
                <a:gd name="connsiteY17" fmla="*/ 763791 h 1285933"/>
                <a:gd name="connsiteX18" fmla="*/ 541249 w 1162754"/>
                <a:gd name="connsiteY18" fmla="*/ 763793 h 1285933"/>
                <a:gd name="connsiteX19" fmla="*/ 429329 w 1162754"/>
                <a:gd name="connsiteY19" fmla="*/ 882854 h 1285933"/>
                <a:gd name="connsiteX20" fmla="*/ 307885 w 1162754"/>
                <a:gd name="connsiteY20" fmla="*/ 882854 h 1285933"/>
                <a:gd name="connsiteX21" fmla="*/ 53092 w 1162754"/>
                <a:gd name="connsiteY21" fmla="*/ 782841 h 1285933"/>
                <a:gd name="connsiteX22" fmla="*/ 88810 w 1162754"/>
                <a:gd name="connsiteY22" fmla="*/ 654254 h 1285933"/>
                <a:gd name="connsiteX23" fmla="*/ 276929 w 1162754"/>
                <a:gd name="connsiteY23" fmla="*/ 725692 h 1285933"/>
                <a:gd name="connsiteX24" fmla="*/ 392023 w 1162754"/>
                <a:gd name="connsiteY24" fmla="*/ 707436 h 1285933"/>
                <a:gd name="connsiteX25" fmla="*/ 699204 w 1162754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67541 w 1367541"/>
                <a:gd name="connsiteY9" fmla="*/ 337548 h 1285933"/>
                <a:gd name="connsiteX10" fmla="*/ 1124654 w 1367541"/>
                <a:gd name="connsiteY10" fmla="*/ 468516 h 1285933"/>
                <a:gd name="connsiteX11" fmla="*/ 1012736 w 1367541"/>
                <a:gd name="connsiteY11" fmla="*/ 423273 h 1285933"/>
                <a:gd name="connsiteX12" fmla="*/ 923834 w 1367541"/>
                <a:gd name="connsiteY12" fmla="*/ 435973 h 1285933"/>
                <a:gd name="connsiteX13" fmla="*/ 784136 w 1367541"/>
                <a:gd name="connsiteY13" fmla="*/ 644729 h 1285933"/>
                <a:gd name="connsiteX14" fmla="*/ 790485 w 1367541"/>
                <a:gd name="connsiteY14" fmla="*/ 747917 h 1285933"/>
                <a:gd name="connsiteX15" fmla="*/ 965111 w 1367541"/>
                <a:gd name="connsiteY15" fmla="*/ 1182893 h 1285933"/>
                <a:gd name="connsiteX16" fmla="*/ 838904 w 1367541"/>
                <a:gd name="connsiteY16" fmla="*/ 1232898 h 1285933"/>
                <a:gd name="connsiteX17" fmla="*/ 648405 w 1367541"/>
                <a:gd name="connsiteY17" fmla="*/ 763791 h 1285933"/>
                <a:gd name="connsiteX18" fmla="*/ 541249 w 1367541"/>
                <a:gd name="connsiteY18" fmla="*/ 763793 h 1285933"/>
                <a:gd name="connsiteX19" fmla="*/ 429329 w 1367541"/>
                <a:gd name="connsiteY19" fmla="*/ 882854 h 1285933"/>
                <a:gd name="connsiteX20" fmla="*/ 307885 w 1367541"/>
                <a:gd name="connsiteY20" fmla="*/ 882854 h 1285933"/>
                <a:gd name="connsiteX21" fmla="*/ 53092 w 1367541"/>
                <a:gd name="connsiteY21" fmla="*/ 782841 h 1285933"/>
                <a:gd name="connsiteX22" fmla="*/ 88810 w 1367541"/>
                <a:gd name="connsiteY22" fmla="*/ 654254 h 1285933"/>
                <a:gd name="connsiteX23" fmla="*/ 276929 w 1367541"/>
                <a:gd name="connsiteY23" fmla="*/ 725692 h 1285933"/>
                <a:gd name="connsiteX24" fmla="*/ 392023 w 1367541"/>
                <a:gd name="connsiteY24" fmla="*/ 707436 h 1285933"/>
                <a:gd name="connsiteX25" fmla="*/ 699204 w 1367541"/>
                <a:gd name="connsiteY25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250860 w 1367541"/>
                <a:gd name="connsiteY9" fmla="*/ 325641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67541"/>
                <a:gd name="connsiteY0" fmla="*/ 254999 h 1285933"/>
                <a:gd name="connsiteX1" fmla="*/ 696029 w 1367541"/>
                <a:gd name="connsiteY1" fmla="*/ 187529 h 1285933"/>
                <a:gd name="connsiteX2" fmla="*/ 607923 w 1367541"/>
                <a:gd name="connsiteY2" fmla="*/ 147047 h 1285933"/>
                <a:gd name="connsiteX3" fmla="*/ 448379 w 1367541"/>
                <a:gd name="connsiteY3" fmla="*/ 225629 h 1285933"/>
                <a:gd name="connsiteX4" fmla="*/ 415041 w 1367541"/>
                <a:gd name="connsiteY4" fmla="*/ 111329 h 1285933"/>
                <a:gd name="connsiteX5" fmla="*/ 555535 w 1367541"/>
                <a:gd name="connsiteY5" fmla="*/ 25604 h 1285933"/>
                <a:gd name="connsiteX6" fmla="*/ 681741 w 1367541"/>
                <a:gd name="connsiteY6" fmla="*/ 8935 h 1285933"/>
                <a:gd name="connsiteX7" fmla="*/ 1072266 w 1367541"/>
                <a:gd name="connsiteY7" fmla="*/ 316116 h 1285933"/>
                <a:gd name="connsiteX8" fmla="*/ 1162754 w 1367541"/>
                <a:gd name="connsiteY8" fmla="*/ 325641 h 1285933"/>
                <a:gd name="connsiteX9" fmla="*/ 1300866 w 1367541"/>
                <a:gd name="connsiteY9" fmla="*/ 251823 h 1285933"/>
                <a:gd name="connsiteX10" fmla="*/ 1367541 w 1367541"/>
                <a:gd name="connsiteY10" fmla="*/ 337548 h 1285933"/>
                <a:gd name="connsiteX11" fmla="*/ 1124654 w 1367541"/>
                <a:gd name="connsiteY11" fmla="*/ 468516 h 1285933"/>
                <a:gd name="connsiteX12" fmla="*/ 1012736 w 1367541"/>
                <a:gd name="connsiteY12" fmla="*/ 423273 h 1285933"/>
                <a:gd name="connsiteX13" fmla="*/ 923834 w 1367541"/>
                <a:gd name="connsiteY13" fmla="*/ 435973 h 1285933"/>
                <a:gd name="connsiteX14" fmla="*/ 784136 w 1367541"/>
                <a:gd name="connsiteY14" fmla="*/ 644729 h 1285933"/>
                <a:gd name="connsiteX15" fmla="*/ 790485 w 1367541"/>
                <a:gd name="connsiteY15" fmla="*/ 747917 h 1285933"/>
                <a:gd name="connsiteX16" fmla="*/ 965111 w 1367541"/>
                <a:gd name="connsiteY16" fmla="*/ 1182893 h 1285933"/>
                <a:gd name="connsiteX17" fmla="*/ 838904 w 1367541"/>
                <a:gd name="connsiteY17" fmla="*/ 1232898 h 1285933"/>
                <a:gd name="connsiteX18" fmla="*/ 648405 w 1367541"/>
                <a:gd name="connsiteY18" fmla="*/ 763791 h 1285933"/>
                <a:gd name="connsiteX19" fmla="*/ 541249 w 1367541"/>
                <a:gd name="connsiteY19" fmla="*/ 763793 h 1285933"/>
                <a:gd name="connsiteX20" fmla="*/ 429329 w 1367541"/>
                <a:gd name="connsiteY20" fmla="*/ 882854 h 1285933"/>
                <a:gd name="connsiteX21" fmla="*/ 307885 w 1367541"/>
                <a:gd name="connsiteY21" fmla="*/ 882854 h 1285933"/>
                <a:gd name="connsiteX22" fmla="*/ 53092 w 1367541"/>
                <a:gd name="connsiteY22" fmla="*/ 782841 h 1285933"/>
                <a:gd name="connsiteX23" fmla="*/ 88810 w 1367541"/>
                <a:gd name="connsiteY23" fmla="*/ 654254 h 1285933"/>
                <a:gd name="connsiteX24" fmla="*/ 276929 w 1367541"/>
                <a:gd name="connsiteY24" fmla="*/ 725692 h 1285933"/>
                <a:gd name="connsiteX25" fmla="*/ 392023 w 1367541"/>
                <a:gd name="connsiteY25" fmla="*/ 707436 h 1285933"/>
                <a:gd name="connsiteX26" fmla="*/ 699204 w 1367541"/>
                <a:gd name="connsiteY26" fmla="*/ 254999 h 1285933"/>
                <a:gd name="connsiteX0" fmla="*/ 699204 w 1392511"/>
                <a:gd name="connsiteY0" fmla="*/ 254999 h 1285933"/>
                <a:gd name="connsiteX1" fmla="*/ 696029 w 1392511"/>
                <a:gd name="connsiteY1" fmla="*/ 187529 h 1285933"/>
                <a:gd name="connsiteX2" fmla="*/ 607923 w 1392511"/>
                <a:gd name="connsiteY2" fmla="*/ 147047 h 1285933"/>
                <a:gd name="connsiteX3" fmla="*/ 448379 w 1392511"/>
                <a:gd name="connsiteY3" fmla="*/ 225629 h 1285933"/>
                <a:gd name="connsiteX4" fmla="*/ 415041 w 1392511"/>
                <a:gd name="connsiteY4" fmla="*/ 111329 h 1285933"/>
                <a:gd name="connsiteX5" fmla="*/ 555535 w 1392511"/>
                <a:gd name="connsiteY5" fmla="*/ 25604 h 1285933"/>
                <a:gd name="connsiteX6" fmla="*/ 681741 w 1392511"/>
                <a:gd name="connsiteY6" fmla="*/ 8935 h 1285933"/>
                <a:gd name="connsiteX7" fmla="*/ 1072266 w 1392511"/>
                <a:gd name="connsiteY7" fmla="*/ 316116 h 1285933"/>
                <a:gd name="connsiteX8" fmla="*/ 1162754 w 1392511"/>
                <a:gd name="connsiteY8" fmla="*/ 325641 h 1285933"/>
                <a:gd name="connsiteX9" fmla="*/ 1300866 w 1392511"/>
                <a:gd name="connsiteY9" fmla="*/ 251823 h 1285933"/>
                <a:gd name="connsiteX10" fmla="*/ 1367541 w 1392511"/>
                <a:gd name="connsiteY10" fmla="*/ 337548 h 1285933"/>
                <a:gd name="connsiteX11" fmla="*/ 1124654 w 1392511"/>
                <a:gd name="connsiteY11" fmla="*/ 468516 h 1285933"/>
                <a:gd name="connsiteX12" fmla="*/ 1012736 w 1392511"/>
                <a:gd name="connsiteY12" fmla="*/ 423273 h 1285933"/>
                <a:gd name="connsiteX13" fmla="*/ 923834 w 1392511"/>
                <a:gd name="connsiteY13" fmla="*/ 435973 h 1285933"/>
                <a:gd name="connsiteX14" fmla="*/ 784136 w 1392511"/>
                <a:gd name="connsiteY14" fmla="*/ 644729 h 1285933"/>
                <a:gd name="connsiteX15" fmla="*/ 790485 w 1392511"/>
                <a:gd name="connsiteY15" fmla="*/ 747917 h 1285933"/>
                <a:gd name="connsiteX16" fmla="*/ 965111 w 1392511"/>
                <a:gd name="connsiteY16" fmla="*/ 1182893 h 1285933"/>
                <a:gd name="connsiteX17" fmla="*/ 838904 w 1392511"/>
                <a:gd name="connsiteY17" fmla="*/ 1232898 h 1285933"/>
                <a:gd name="connsiteX18" fmla="*/ 648405 w 1392511"/>
                <a:gd name="connsiteY18" fmla="*/ 763791 h 1285933"/>
                <a:gd name="connsiteX19" fmla="*/ 541249 w 1392511"/>
                <a:gd name="connsiteY19" fmla="*/ 763793 h 1285933"/>
                <a:gd name="connsiteX20" fmla="*/ 429329 w 1392511"/>
                <a:gd name="connsiteY20" fmla="*/ 882854 h 1285933"/>
                <a:gd name="connsiteX21" fmla="*/ 307885 w 1392511"/>
                <a:gd name="connsiteY21" fmla="*/ 882854 h 1285933"/>
                <a:gd name="connsiteX22" fmla="*/ 53092 w 1392511"/>
                <a:gd name="connsiteY22" fmla="*/ 782841 h 1285933"/>
                <a:gd name="connsiteX23" fmla="*/ 88810 w 1392511"/>
                <a:gd name="connsiteY23" fmla="*/ 654254 h 1285933"/>
                <a:gd name="connsiteX24" fmla="*/ 276929 w 1392511"/>
                <a:gd name="connsiteY24" fmla="*/ 725692 h 1285933"/>
                <a:gd name="connsiteX25" fmla="*/ 392023 w 1392511"/>
                <a:gd name="connsiteY25" fmla="*/ 707436 h 1285933"/>
                <a:gd name="connsiteX26" fmla="*/ 699204 w 1392511"/>
                <a:gd name="connsiteY26" fmla="*/ 254999 h 1285933"/>
                <a:gd name="connsiteX0" fmla="*/ 699204 w 1394954"/>
                <a:gd name="connsiteY0" fmla="*/ 254999 h 1285933"/>
                <a:gd name="connsiteX1" fmla="*/ 696029 w 1394954"/>
                <a:gd name="connsiteY1" fmla="*/ 187529 h 1285933"/>
                <a:gd name="connsiteX2" fmla="*/ 607923 w 1394954"/>
                <a:gd name="connsiteY2" fmla="*/ 147047 h 1285933"/>
                <a:gd name="connsiteX3" fmla="*/ 448379 w 1394954"/>
                <a:gd name="connsiteY3" fmla="*/ 225629 h 1285933"/>
                <a:gd name="connsiteX4" fmla="*/ 415041 w 1394954"/>
                <a:gd name="connsiteY4" fmla="*/ 111329 h 1285933"/>
                <a:gd name="connsiteX5" fmla="*/ 555535 w 1394954"/>
                <a:gd name="connsiteY5" fmla="*/ 25604 h 1285933"/>
                <a:gd name="connsiteX6" fmla="*/ 681741 w 1394954"/>
                <a:gd name="connsiteY6" fmla="*/ 8935 h 1285933"/>
                <a:gd name="connsiteX7" fmla="*/ 1072266 w 1394954"/>
                <a:gd name="connsiteY7" fmla="*/ 316116 h 1285933"/>
                <a:gd name="connsiteX8" fmla="*/ 1162754 w 1394954"/>
                <a:gd name="connsiteY8" fmla="*/ 325641 h 1285933"/>
                <a:gd name="connsiteX9" fmla="*/ 1300866 w 1394954"/>
                <a:gd name="connsiteY9" fmla="*/ 251823 h 1285933"/>
                <a:gd name="connsiteX10" fmla="*/ 1367541 w 1394954"/>
                <a:gd name="connsiteY10" fmla="*/ 337548 h 1285933"/>
                <a:gd name="connsiteX11" fmla="*/ 1124654 w 1394954"/>
                <a:gd name="connsiteY11" fmla="*/ 468516 h 1285933"/>
                <a:gd name="connsiteX12" fmla="*/ 1012736 w 1394954"/>
                <a:gd name="connsiteY12" fmla="*/ 423273 h 1285933"/>
                <a:gd name="connsiteX13" fmla="*/ 923834 w 1394954"/>
                <a:gd name="connsiteY13" fmla="*/ 435973 h 1285933"/>
                <a:gd name="connsiteX14" fmla="*/ 784136 w 1394954"/>
                <a:gd name="connsiteY14" fmla="*/ 644729 h 1285933"/>
                <a:gd name="connsiteX15" fmla="*/ 790485 w 1394954"/>
                <a:gd name="connsiteY15" fmla="*/ 747917 h 1285933"/>
                <a:gd name="connsiteX16" fmla="*/ 965111 w 1394954"/>
                <a:gd name="connsiteY16" fmla="*/ 1182893 h 1285933"/>
                <a:gd name="connsiteX17" fmla="*/ 838904 w 1394954"/>
                <a:gd name="connsiteY17" fmla="*/ 1232898 h 1285933"/>
                <a:gd name="connsiteX18" fmla="*/ 648405 w 1394954"/>
                <a:gd name="connsiteY18" fmla="*/ 763791 h 1285933"/>
                <a:gd name="connsiteX19" fmla="*/ 541249 w 1394954"/>
                <a:gd name="connsiteY19" fmla="*/ 763793 h 1285933"/>
                <a:gd name="connsiteX20" fmla="*/ 429329 w 1394954"/>
                <a:gd name="connsiteY20" fmla="*/ 882854 h 1285933"/>
                <a:gd name="connsiteX21" fmla="*/ 307885 w 1394954"/>
                <a:gd name="connsiteY21" fmla="*/ 882854 h 1285933"/>
                <a:gd name="connsiteX22" fmla="*/ 53092 w 1394954"/>
                <a:gd name="connsiteY22" fmla="*/ 782841 h 1285933"/>
                <a:gd name="connsiteX23" fmla="*/ 88810 w 1394954"/>
                <a:gd name="connsiteY23" fmla="*/ 654254 h 1285933"/>
                <a:gd name="connsiteX24" fmla="*/ 276929 w 1394954"/>
                <a:gd name="connsiteY24" fmla="*/ 725692 h 1285933"/>
                <a:gd name="connsiteX25" fmla="*/ 392023 w 1394954"/>
                <a:gd name="connsiteY25" fmla="*/ 707436 h 1285933"/>
                <a:gd name="connsiteX26" fmla="*/ 699204 w 1394954"/>
                <a:gd name="connsiteY26" fmla="*/ 254999 h 1285933"/>
                <a:gd name="connsiteX0" fmla="*/ 699204 w 1394954"/>
                <a:gd name="connsiteY0" fmla="*/ 252327 h 1283261"/>
                <a:gd name="connsiteX1" fmla="*/ 696029 w 1394954"/>
                <a:gd name="connsiteY1" fmla="*/ 184857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44375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  <a:gd name="connsiteX0" fmla="*/ 699204 w 1394954"/>
                <a:gd name="connsiteY0" fmla="*/ 252327 h 1283261"/>
                <a:gd name="connsiteX1" fmla="*/ 698411 w 1394954"/>
                <a:gd name="connsiteY1" fmla="*/ 180095 h 1283261"/>
                <a:gd name="connsiteX2" fmla="*/ 607923 w 1394954"/>
                <a:gd name="connsiteY2" fmla="*/ 139612 h 1283261"/>
                <a:gd name="connsiteX3" fmla="*/ 448379 w 1394954"/>
                <a:gd name="connsiteY3" fmla="*/ 222957 h 1283261"/>
                <a:gd name="connsiteX4" fmla="*/ 415041 w 1394954"/>
                <a:gd name="connsiteY4" fmla="*/ 108657 h 1283261"/>
                <a:gd name="connsiteX5" fmla="*/ 555535 w 1394954"/>
                <a:gd name="connsiteY5" fmla="*/ 22932 h 1283261"/>
                <a:gd name="connsiteX6" fmla="*/ 684122 w 1394954"/>
                <a:gd name="connsiteY6" fmla="*/ 11025 h 1283261"/>
                <a:gd name="connsiteX7" fmla="*/ 1072266 w 1394954"/>
                <a:gd name="connsiteY7" fmla="*/ 313444 h 1283261"/>
                <a:gd name="connsiteX8" fmla="*/ 1162754 w 1394954"/>
                <a:gd name="connsiteY8" fmla="*/ 322969 h 1283261"/>
                <a:gd name="connsiteX9" fmla="*/ 1300866 w 1394954"/>
                <a:gd name="connsiteY9" fmla="*/ 249151 h 1283261"/>
                <a:gd name="connsiteX10" fmla="*/ 1367541 w 1394954"/>
                <a:gd name="connsiteY10" fmla="*/ 334876 h 1283261"/>
                <a:gd name="connsiteX11" fmla="*/ 1124654 w 1394954"/>
                <a:gd name="connsiteY11" fmla="*/ 465844 h 1283261"/>
                <a:gd name="connsiteX12" fmla="*/ 1012736 w 1394954"/>
                <a:gd name="connsiteY12" fmla="*/ 420601 h 1283261"/>
                <a:gd name="connsiteX13" fmla="*/ 923834 w 1394954"/>
                <a:gd name="connsiteY13" fmla="*/ 433301 h 1283261"/>
                <a:gd name="connsiteX14" fmla="*/ 784136 w 1394954"/>
                <a:gd name="connsiteY14" fmla="*/ 642057 h 1283261"/>
                <a:gd name="connsiteX15" fmla="*/ 790485 w 1394954"/>
                <a:gd name="connsiteY15" fmla="*/ 745245 h 1283261"/>
                <a:gd name="connsiteX16" fmla="*/ 965111 w 1394954"/>
                <a:gd name="connsiteY16" fmla="*/ 1180221 h 1283261"/>
                <a:gd name="connsiteX17" fmla="*/ 838904 w 1394954"/>
                <a:gd name="connsiteY17" fmla="*/ 1230226 h 1283261"/>
                <a:gd name="connsiteX18" fmla="*/ 648405 w 1394954"/>
                <a:gd name="connsiteY18" fmla="*/ 761119 h 1283261"/>
                <a:gd name="connsiteX19" fmla="*/ 541249 w 1394954"/>
                <a:gd name="connsiteY19" fmla="*/ 761121 h 1283261"/>
                <a:gd name="connsiteX20" fmla="*/ 429329 w 1394954"/>
                <a:gd name="connsiteY20" fmla="*/ 880182 h 1283261"/>
                <a:gd name="connsiteX21" fmla="*/ 307885 w 1394954"/>
                <a:gd name="connsiteY21" fmla="*/ 880182 h 1283261"/>
                <a:gd name="connsiteX22" fmla="*/ 53092 w 1394954"/>
                <a:gd name="connsiteY22" fmla="*/ 780169 h 1283261"/>
                <a:gd name="connsiteX23" fmla="*/ 88810 w 1394954"/>
                <a:gd name="connsiteY23" fmla="*/ 651582 h 1283261"/>
                <a:gd name="connsiteX24" fmla="*/ 276929 w 1394954"/>
                <a:gd name="connsiteY24" fmla="*/ 723020 h 1283261"/>
                <a:gd name="connsiteX25" fmla="*/ 392023 w 1394954"/>
                <a:gd name="connsiteY25" fmla="*/ 704764 h 1283261"/>
                <a:gd name="connsiteX26" fmla="*/ 699204 w 1394954"/>
                <a:gd name="connsiteY26" fmla="*/ 252327 h 128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4954" h="1283261">
                  <a:moveTo>
                    <a:pt x="699204" y="252327"/>
                  </a:moveTo>
                  <a:cubicBezTo>
                    <a:pt x="715607" y="227456"/>
                    <a:pt x="724870" y="207347"/>
                    <a:pt x="698411" y="180095"/>
                  </a:cubicBezTo>
                  <a:cubicBezTo>
                    <a:pt x="671424" y="154695"/>
                    <a:pt x="637292" y="124531"/>
                    <a:pt x="607923" y="139612"/>
                  </a:cubicBezTo>
                  <a:lnTo>
                    <a:pt x="448379" y="222957"/>
                  </a:lnTo>
                  <a:cubicBezTo>
                    <a:pt x="394404" y="232482"/>
                    <a:pt x="342810" y="158663"/>
                    <a:pt x="415041" y="108657"/>
                  </a:cubicBezTo>
                  <a:lnTo>
                    <a:pt x="555535" y="22932"/>
                  </a:lnTo>
                  <a:cubicBezTo>
                    <a:pt x="607128" y="-10405"/>
                    <a:pt x="658723" y="-881"/>
                    <a:pt x="684122" y="11025"/>
                  </a:cubicBezTo>
                  <a:lnTo>
                    <a:pt x="1072266" y="313444"/>
                  </a:lnTo>
                  <a:cubicBezTo>
                    <a:pt x="1107192" y="340432"/>
                    <a:pt x="1113541" y="336463"/>
                    <a:pt x="1162754" y="322969"/>
                  </a:cubicBezTo>
                  <a:lnTo>
                    <a:pt x="1300866" y="249151"/>
                  </a:lnTo>
                  <a:cubicBezTo>
                    <a:pt x="1368335" y="203907"/>
                    <a:pt x="1433422" y="282489"/>
                    <a:pt x="1367541" y="334876"/>
                  </a:cubicBezTo>
                  <a:lnTo>
                    <a:pt x="1124654" y="465844"/>
                  </a:lnTo>
                  <a:cubicBezTo>
                    <a:pt x="1087348" y="486482"/>
                    <a:pt x="1050042" y="461876"/>
                    <a:pt x="1012736" y="420601"/>
                  </a:cubicBezTo>
                  <a:cubicBezTo>
                    <a:pt x="975958" y="403402"/>
                    <a:pt x="960612" y="395731"/>
                    <a:pt x="923834" y="433301"/>
                  </a:cubicBezTo>
                  <a:lnTo>
                    <a:pt x="784136" y="642057"/>
                  </a:lnTo>
                  <a:cubicBezTo>
                    <a:pt x="767202" y="676453"/>
                    <a:pt x="771700" y="710849"/>
                    <a:pt x="790485" y="745245"/>
                  </a:cubicBezTo>
                  <a:lnTo>
                    <a:pt x="965111" y="1180221"/>
                  </a:lnTo>
                  <a:cubicBezTo>
                    <a:pt x="1013529" y="1289757"/>
                    <a:pt x="880973" y="1320714"/>
                    <a:pt x="838904" y="1230226"/>
                  </a:cubicBezTo>
                  <a:lnTo>
                    <a:pt x="648405" y="761119"/>
                  </a:lnTo>
                  <a:cubicBezTo>
                    <a:pt x="629356" y="722226"/>
                    <a:pt x="553156" y="733340"/>
                    <a:pt x="541249" y="761121"/>
                  </a:cubicBezTo>
                  <a:lnTo>
                    <a:pt x="429329" y="880182"/>
                  </a:lnTo>
                  <a:cubicBezTo>
                    <a:pt x="384085" y="911138"/>
                    <a:pt x="365035" y="896850"/>
                    <a:pt x="307885" y="880182"/>
                  </a:cubicBezTo>
                  <a:lnTo>
                    <a:pt x="53092" y="780169"/>
                  </a:lnTo>
                  <a:cubicBezTo>
                    <a:pt x="-29458" y="754769"/>
                    <a:pt x="-14376" y="619832"/>
                    <a:pt x="88810" y="651582"/>
                  </a:cubicBezTo>
                  <a:lnTo>
                    <a:pt x="276929" y="723020"/>
                  </a:lnTo>
                  <a:cubicBezTo>
                    <a:pt x="322437" y="738366"/>
                    <a:pt x="351276" y="748950"/>
                    <a:pt x="392023" y="704764"/>
                  </a:cubicBezTo>
                  <a:lnTo>
                    <a:pt x="699204" y="2523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Oval 140"/>
            <p:cNvSpPr/>
            <p:nvPr/>
          </p:nvSpPr>
          <p:spPr>
            <a:xfrm>
              <a:off x="2137961" y="2186778"/>
              <a:ext cx="280428" cy="28042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06"/>
          <p:cNvSpPr/>
          <p:nvPr/>
        </p:nvSpPr>
        <p:spPr>
          <a:xfrm>
            <a:off x="2641668" y="3107835"/>
            <a:ext cx="1945795" cy="18945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1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reeform 104"/>
          <p:cNvSpPr/>
          <p:nvPr/>
        </p:nvSpPr>
        <p:spPr>
          <a:xfrm rot="420415">
            <a:off x="6392793" y="2389249"/>
            <a:ext cx="1847123" cy="1798447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6930A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22"/>
          <p:cNvSpPr/>
          <p:nvPr/>
        </p:nvSpPr>
        <p:spPr>
          <a:xfrm rot="21440885">
            <a:off x="8110084" y="3305114"/>
            <a:ext cx="1742567" cy="1696645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C13828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130"/>
          <p:cNvGrpSpPr/>
          <p:nvPr/>
        </p:nvGrpSpPr>
        <p:grpSpPr>
          <a:xfrm>
            <a:off x="6723106" y="1090025"/>
            <a:ext cx="1248564" cy="1208361"/>
            <a:chOff x="1253597" y="1004660"/>
            <a:chExt cx="5726588" cy="554219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0" name="Rectangle 4"/>
            <p:cNvSpPr/>
            <p:nvPr/>
          </p:nvSpPr>
          <p:spPr>
            <a:xfrm>
              <a:off x="1253597" y="1876255"/>
              <a:ext cx="5726588" cy="4670595"/>
            </a:xfrm>
            <a:custGeom>
              <a:avLst/>
              <a:gdLst>
                <a:gd name="connsiteX0" fmla="*/ 0 w 2293258"/>
                <a:gd name="connsiteY0" fmla="*/ 0 h 2287588"/>
                <a:gd name="connsiteX1" fmla="*/ 2293258 w 2293258"/>
                <a:gd name="connsiteY1" fmla="*/ 0 h 2287588"/>
                <a:gd name="connsiteX2" fmla="*/ 2293258 w 2293258"/>
                <a:gd name="connsiteY2" fmla="*/ 2287588 h 2287588"/>
                <a:gd name="connsiteX3" fmla="*/ 0 w 2293258"/>
                <a:gd name="connsiteY3" fmla="*/ 2287588 h 2287588"/>
                <a:gd name="connsiteX4" fmla="*/ 0 w 2293258"/>
                <a:gd name="connsiteY4" fmla="*/ 0 h 2287588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0 w 4183970"/>
                <a:gd name="connsiteY3" fmla="*/ 2463800 h 2463800"/>
                <a:gd name="connsiteX4" fmla="*/ 1890712 w 4183970"/>
                <a:gd name="connsiteY4" fmla="*/ 0 h 2463800"/>
                <a:gd name="connsiteX0" fmla="*/ 1890712 w 4183970"/>
                <a:gd name="connsiteY0" fmla="*/ 0 h 2463800"/>
                <a:gd name="connsiteX1" fmla="*/ 4183970 w 4183970"/>
                <a:gd name="connsiteY1" fmla="*/ 0 h 2463800"/>
                <a:gd name="connsiteX2" fmla="*/ 4183970 w 4183970"/>
                <a:gd name="connsiteY2" fmla="*/ 2287588 h 2463800"/>
                <a:gd name="connsiteX3" fmla="*/ 1665741 w 4183970"/>
                <a:gd name="connsiteY3" fmla="*/ 2395538 h 2463800"/>
                <a:gd name="connsiteX4" fmla="*/ 0 w 4183970"/>
                <a:gd name="connsiteY4" fmla="*/ 2463800 h 2463800"/>
                <a:gd name="connsiteX5" fmla="*/ 1890712 w 4183970"/>
                <a:gd name="connsiteY5" fmla="*/ 0 h 2463800"/>
                <a:gd name="connsiteX0" fmla="*/ 1901371 w 4194629"/>
                <a:gd name="connsiteY0" fmla="*/ 0 h 3086101"/>
                <a:gd name="connsiteX1" fmla="*/ 4194629 w 4194629"/>
                <a:gd name="connsiteY1" fmla="*/ 0 h 3086101"/>
                <a:gd name="connsiteX2" fmla="*/ 4194629 w 4194629"/>
                <a:gd name="connsiteY2" fmla="*/ 2287588 h 3086101"/>
                <a:gd name="connsiteX3" fmla="*/ 0 w 4194629"/>
                <a:gd name="connsiteY3" fmla="*/ 3086101 h 3086101"/>
                <a:gd name="connsiteX4" fmla="*/ 10659 w 4194629"/>
                <a:gd name="connsiteY4" fmla="*/ 2463800 h 3086101"/>
                <a:gd name="connsiteX5" fmla="*/ 1901371 w 4194629"/>
                <a:gd name="connsiteY5" fmla="*/ 0 h 3086101"/>
                <a:gd name="connsiteX0" fmla="*/ 1896608 w 4189866"/>
                <a:gd name="connsiteY0" fmla="*/ 0 h 3095626"/>
                <a:gd name="connsiteX1" fmla="*/ 4189866 w 4189866"/>
                <a:gd name="connsiteY1" fmla="*/ 0 h 3095626"/>
                <a:gd name="connsiteX2" fmla="*/ 4189866 w 4189866"/>
                <a:gd name="connsiteY2" fmla="*/ 2287588 h 3095626"/>
                <a:gd name="connsiteX3" fmla="*/ 0 w 4189866"/>
                <a:gd name="connsiteY3" fmla="*/ 3095626 h 3095626"/>
                <a:gd name="connsiteX4" fmla="*/ 5896 w 4189866"/>
                <a:gd name="connsiteY4" fmla="*/ 2463800 h 3095626"/>
                <a:gd name="connsiteX5" fmla="*/ 1896608 w 4189866"/>
                <a:gd name="connsiteY5" fmla="*/ 0 h 3095626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0 w 4185104"/>
                <a:gd name="connsiteY3" fmla="*/ 3105151 h 3105151"/>
                <a:gd name="connsiteX4" fmla="*/ 1134 w 4185104"/>
                <a:gd name="connsiteY4" fmla="*/ 2463800 h 3105151"/>
                <a:gd name="connsiteX5" fmla="*/ 1891846 w 4185104"/>
                <a:gd name="connsiteY5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909763 w 4185104"/>
                <a:gd name="connsiteY3" fmla="*/ 2733674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366838 w 4185104"/>
                <a:gd name="connsiteY3" fmla="*/ 3090862 h 3105151"/>
                <a:gd name="connsiteX4" fmla="*/ 0 w 4185104"/>
                <a:gd name="connsiteY4" fmla="*/ 3105151 h 3105151"/>
                <a:gd name="connsiteX5" fmla="*/ 1134 w 4185104"/>
                <a:gd name="connsiteY5" fmla="*/ 2463800 h 3105151"/>
                <a:gd name="connsiteX6" fmla="*/ 1891846 w 4185104"/>
                <a:gd name="connsiteY6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2128838 w 4185104"/>
                <a:gd name="connsiteY3" fmla="*/ 2871787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4185104 w 4185104"/>
                <a:gd name="connsiteY2" fmla="*/ 2287588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351542 w 4185104"/>
                <a:gd name="connsiteY2" fmla="*/ 2254251 h 3105151"/>
                <a:gd name="connsiteX3" fmla="*/ 1781175 w 4185104"/>
                <a:gd name="connsiteY3" fmla="*/ 2900362 h 3105151"/>
                <a:gd name="connsiteX4" fmla="*/ 1366838 w 4185104"/>
                <a:gd name="connsiteY4" fmla="*/ 3090862 h 3105151"/>
                <a:gd name="connsiteX5" fmla="*/ 0 w 4185104"/>
                <a:gd name="connsiteY5" fmla="*/ 3105151 h 3105151"/>
                <a:gd name="connsiteX6" fmla="*/ 1134 w 4185104"/>
                <a:gd name="connsiteY6" fmla="*/ 2463800 h 3105151"/>
                <a:gd name="connsiteX7" fmla="*/ 1891846 w 4185104"/>
                <a:gd name="connsiteY7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2614613 w 4185104"/>
                <a:gd name="connsiteY2" fmla="*/ 1924049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109913 w 4185104"/>
                <a:gd name="connsiteY2" fmla="*/ 2981324 h 3105151"/>
                <a:gd name="connsiteX3" fmla="*/ 2351542 w 4185104"/>
                <a:gd name="connsiteY3" fmla="*/ 2254251 h 3105151"/>
                <a:gd name="connsiteX4" fmla="*/ 1781175 w 4185104"/>
                <a:gd name="connsiteY4" fmla="*/ 2900362 h 3105151"/>
                <a:gd name="connsiteX5" fmla="*/ 1366838 w 4185104"/>
                <a:gd name="connsiteY5" fmla="*/ 3090862 h 3105151"/>
                <a:gd name="connsiteX6" fmla="*/ 0 w 4185104"/>
                <a:gd name="connsiteY6" fmla="*/ 3105151 h 3105151"/>
                <a:gd name="connsiteX7" fmla="*/ 1134 w 4185104"/>
                <a:gd name="connsiteY7" fmla="*/ 2463800 h 3105151"/>
                <a:gd name="connsiteX8" fmla="*/ 1891846 w 4185104"/>
                <a:gd name="connsiteY8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257550 w 4185104"/>
                <a:gd name="connsiteY2" fmla="*/ 2538412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109913 w 4185104"/>
                <a:gd name="connsiteY3" fmla="*/ 2981324 h 3105151"/>
                <a:gd name="connsiteX4" fmla="*/ 2351542 w 4185104"/>
                <a:gd name="connsiteY4" fmla="*/ 2254251 h 3105151"/>
                <a:gd name="connsiteX5" fmla="*/ 1781175 w 4185104"/>
                <a:gd name="connsiteY5" fmla="*/ 2900362 h 3105151"/>
                <a:gd name="connsiteX6" fmla="*/ 1366838 w 4185104"/>
                <a:gd name="connsiteY6" fmla="*/ 3090862 h 3105151"/>
                <a:gd name="connsiteX7" fmla="*/ 0 w 4185104"/>
                <a:gd name="connsiteY7" fmla="*/ 3105151 h 3105151"/>
                <a:gd name="connsiteX8" fmla="*/ 1134 w 4185104"/>
                <a:gd name="connsiteY8" fmla="*/ 2463800 h 3105151"/>
                <a:gd name="connsiteX9" fmla="*/ 1891846 w 4185104"/>
                <a:gd name="connsiteY9" fmla="*/ 0 h 3105151"/>
                <a:gd name="connsiteX0" fmla="*/ 1891846 w 4185104"/>
                <a:gd name="connsiteY0" fmla="*/ 0 h 3105151"/>
                <a:gd name="connsiteX1" fmla="*/ 4185104 w 4185104"/>
                <a:gd name="connsiteY1" fmla="*/ 0 h 3105151"/>
                <a:gd name="connsiteX2" fmla="*/ 3729038 w 4185104"/>
                <a:gd name="connsiteY2" fmla="*/ 3038474 h 3105151"/>
                <a:gd name="connsiteX3" fmla="*/ 3395663 w 4185104"/>
                <a:gd name="connsiteY3" fmla="*/ 3000374 h 3105151"/>
                <a:gd name="connsiteX4" fmla="*/ 3109913 w 4185104"/>
                <a:gd name="connsiteY4" fmla="*/ 2981324 h 3105151"/>
                <a:gd name="connsiteX5" fmla="*/ 2351542 w 4185104"/>
                <a:gd name="connsiteY5" fmla="*/ 2254251 h 3105151"/>
                <a:gd name="connsiteX6" fmla="*/ 1781175 w 4185104"/>
                <a:gd name="connsiteY6" fmla="*/ 2900362 h 3105151"/>
                <a:gd name="connsiteX7" fmla="*/ 1366838 w 4185104"/>
                <a:gd name="connsiteY7" fmla="*/ 3090862 h 3105151"/>
                <a:gd name="connsiteX8" fmla="*/ 0 w 4185104"/>
                <a:gd name="connsiteY8" fmla="*/ 3105151 h 3105151"/>
                <a:gd name="connsiteX9" fmla="*/ 1134 w 4185104"/>
                <a:gd name="connsiteY9" fmla="*/ 2463800 h 3105151"/>
                <a:gd name="connsiteX10" fmla="*/ 1891846 w 4185104"/>
                <a:gd name="connsiteY10" fmla="*/ 0 h 3105151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2786063 w 4185104"/>
                <a:gd name="connsiteY3" fmla="*/ 4352924 h 4352924"/>
                <a:gd name="connsiteX4" fmla="*/ 3109913 w 4185104"/>
                <a:gd name="connsiteY4" fmla="*/ 2981324 h 4352924"/>
                <a:gd name="connsiteX5" fmla="*/ 2351542 w 4185104"/>
                <a:gd name="connsiteY5" fmla="*/ 2254251 h 4352924"/>
                <a:gd name="connsiteX6" fmla="*/ 1781175 w 4185104"/>
                <a:gd name="connsiteY6" fmla="*/ 2900362 h 4352924"/>
                <a:gd name="connsiteX7" fmla="*/ 1366838 w 4185104"/>
                <a:gd name="connsiteY7" fmla="*/ 3090862 h 4352924"/>
                <a:gd name="connsiteX8" fmla="*/ 0 w 4185104"/>
                <a:gd name="connsiteY8" fmla="*/ 3105151 h 4352924"/>
                <a:gd name="connsiteX9" fmla="*/ 1134 w 4185104"/>
                <a:gd name="connsiteY9" fmla="*/ 2463800 h 4352924"/>
                <a:gd name="connsiteX10" fmla="*/ 1891846 w 4185104"/>
                <a:gd name="connsiteY10" fmla="*/ 0 h 4352924"/>
                <a:gd name="connsiteX0" fmla="*/ 1891846 w 4185104"/>
                <a:gd name="connsiteY0" fmla="*/ 0 h 4352924"/>
                <a:gd name="connsiteX1" fmla="*/ 4185104 w 4185104"/>
                <a:gd name="connsiteY1" fmla="*/ 0 h 4352924"/>
                <a:gd name="connsiteX2" fmla="*/ 3729038 w 4185104"/>
                <a:gd name="connsiteY2" fmla="*/ 3038474 h 4352924"/>
                <a:gd name="connsiteX3" fmla="*/ 3338513 w 4185104"/>
                <a:gd name="connsiteY3" fmla="*/ 3581398 h 4352924"/>
                <a:gd name="connsiteX4" fmla="*/ 2786063 w 4185104"/>
                <a:gd name="connsiteY4" fmla="*/ 4352924 h 4352924"/>
                <a:gd name="connsiteX5" fmla="*/ 3109913 w 4185104"/>
                <a:gd name="connsiteY5" fmla="*/ 2981324 h 4352924"/>
                <a:gd name="connsiteX6" fmla="*/ 2351542 w 4185104"/>
                <a:gd name="connsiteY6" fmla="*/ 2254251 h 4352924"/>
                <a:gd name="connsiteX7" fmla="*/ 1781175 w 4185104"/>
                <a:gd name="connsiteY7" fmla="*/ 2900362 h 4352924"/>
                <a:gd name="connsiteX8" fmla="*/ 1366838 w 4185104"/>
                <a:gd name="connsiteY8" fmla="*/ 3090862 h 4352924"/>
                <a:gd name="connsiteX9" fmla="*/ 0 w 4185104"/>
                <a:gd name="connsiteY9" fmla="*/ 3105151 h 4352924"/>
                <a:gd name="connsiteX10" fmla="*/ 1134 w 4185104"/>
                <a:gd name="connsiteY10" fmla="*/ 2463800 h 4352924"/>
                <a:gd name="connsiteX11" fmla="*/ 1891846 w 4185104"/>
                <a:gd name="connsiteY11" fmla="*/ 0 h 4352924"/>
                <a:gd name="connsiteX0" fmla="*/ 1891846 w 4185104"/>
                <a:gd name="connsiteY0" fmla="*/ 0 h 4500561"/>
                <a:gd name="connsiteX1" fmla="*/ 4185104 w 4185104"/>
                <a:gd name="connsiteY1" fmla="*/ 0 h 4500561"/>
                <a:gd name="connsiteX2" fmla="*/ 3729038 w 4185104"/>
                <a:gd name="connsiteY2" fmla="*/ 3038474 h 4500561"/>
                <a:gd name="connsiteX3" fmla="*/ 3395663 w 4185104"/>
                <a:gd name="connsiteY3" fmla="*/ 4500561 h 4500561"/>
                <a:gd name="connsiteX4" fmla="*/ 2786063 w 4185104"/>
                <a:gd name="connsiteY4" fmla="*/ 4352924 h 4500561"/>
                <a:gd name="connsiteX5" fmla="*/ 3109913 w 4185104"/>
                <a:gd name="connsiteY5" fmla="*/ 2981324 h 4500561"/>
                <a:gd name="connsiteX6" fmla="*/ 2351542 w 4185104"/>
                <a:gd name="connsiteY6" fmla="*/ 2254251 h 4500561"/>
                <a:gd name="connsiteX7" fmla="*/ 1781175 w 4185104"/>
                <a:gd name="connsiteY7" fmla="*/ 2900362 h 4500561"/>
                <a:gd name="connsiteX8" fmla="*/ 1366838 w 4185104"/>
                <a:gd name="connsiteY8" fmla="*/ 3090862 h 4500561"/>
                <a:gd name="connsiteX9" fmla="*/ 0 w 4185104"/>
                <a:gd name="connsiteY9" fmla="*/ 3105151 h 4500561"/>
                <a:gd name="connsiteX10" fmla="*/ 1134 w 4185104"/>
                <a:gd name="connsiteY10" fmla="*/ 2463800 h 4500561"/>
                <a:gd name="connsiteX11" fmla="*/ 1891846 w 4185104"/>
                <a:gd name="connsiteY11" fmla="*/ 0 h 4500561"/>
                <a:gd name="connsiteX0" fmla="*/ 1891846 w 4185104"/>
                <a:gd name="connsiteY0" fmla="*/ 0 h 4596440"/>
                <a:gd name="connsiteX1" fmla="*/ 4185104 w 4185104"/>
                <a:gd name="connsiteY1" fmla="*/ 0 h 4596440"/>
                <a:gd name="connsiteX2" fmla="*/ 3729038 w 4185104"/>
                <a:gd name="connsiteY2" fmla="*/ 3038474 h 4596440"/>
                <a:gd name="connsiteX3" fmla="*/ 3395663 w 4185104"/>
                <a:gd name="connsiteY3" fmla="*/ 4500561 h 4596440"/>
                <a:gd name="connsiteX4" fmla="*/ 2786063 w 4185104"/>
                <a:gd name="connsiteY4" fmla="*/ 4352924 h 4596440"/>
                <a:gd name="connsiteX5" fmla="*/ 3109913 w 4185104"/>
                <a:gd name="connsiteY5" fmla="*/ 2981324 h 4596440"/>
                <a:gd name="connsiteX6" fmla="*/ 2351542 w 4185104"/>
                <a:gd name="connsiteY6" fmla="*/ 2254251 h 4596440"/>
                <a:gd name="connsiteX7" fmla="*/ 1781175 w 4185104"/>
                <a:gd name="connsiteY7" fmla="*/ 2900362 h 4596440"/>
                <a:gd name="connsiteX8" fmla="*/ 1366838 w 4185104"/>
                <a:gd name="connsiteY8" fmla="*/ 3090862 h 4596440"/>
                <a:gd name="connsiteX9" fmla="*/ 0 w 4185104"/>
                <a:gd name="connsiteY9" fmla="*/ 3105151 h 4596440"/>
                <a:gd name="connsiteX10" fmla="*/ 1134 w 4185104"/>
                <a:gd name="connsiteY10" fmla="*/ 2463800 h 4596440"/>
                <a:gd name="connsiteX11" fmla="*/ 1891846 w 4185104"/>
                <a:gd name="connsiteY11" fmla="*/ 0 h 4596440"/>
                <a:gd name="connsiteX0" fmla="*/ 1891846 w 4185104"/>
                <a:gd name="connsiteY0" fmla="*/ 0 h 4666800"/>
                <a:gd name="connsiteX1" fmla="*/ 4185104 w 4185104"/>
                <a:gd name="connsiteY1" fmla="*/ 0 h 4666800"/>
                <a:gd name="connsiteX2" fmla="*/ 3729038 w 4185104"/>
                <a:gd name="connsiteY2" fmla="*/ 3038474 h 4666800"/>
                <a:gd name="connsiteX3" fmla="*/ 3395663 w 4185104"/>
                <a:gd name="connsiteY3" fmla="*/ 4500561 h 4666800"/>
                <a:gd name="connsiteX4" fmla="*/ 2786063 w 4185104"/>
                <a:gd name="connsiteY4" fmla="*/ 4352924 h 4666800"/>
                <a:gd name="connsiteX5" fmla="*/ 3109913 w 4185104"/>
                <a:gd name="connsiteY5" fmla="*/ 2981324 h 4666800"/>
                <a:gd name="connsiteX6" fmla="*/ 2351542 w 4185104"/>
                <a:gd name="connsiteY6" fmla="*/ 2254251 h 4666800"/>
                <a:gd name="connsiteX7" fmla="*/ 1781175 w 4185104"/>
                <a:gd name="connsiteY7" fmla="*/ 2900362 h 4666800"/>
                <a:gd name="connsiteX8" fmla="*/ 1366838 w 4185104"/>
                <a:gd name="connsiteY8" fmla="*/ 3090862 h 4666800"/>
                <a:gd name="connsiteX9" fmla="*/ 0 w 4185104"/>
                <a:gd name="connsiteY9" fmla="*/ 3105151 h 4666800"/>
                <a:gd name="connsiteX10" fmla="*/ 1134 w 4185104"/>
                <a:gd name="connsiteY10" fmla="*/ 2463800 h 4666800"/>
                <a:gd name="connsiteX11" fmla="*/ 1891846 w 4185104"/>
                <a:gd name="connsiteY11" fmla="*/ 0 h 4666800"/>
                <a:gd name="connsiteX0" fmla="*/ 1891846 w 4185104"/>
                <a:gd name="connsiteY0" fmla="*/ 0 h 4709654"/>
                <a:gd name="connsiteX1" fmla="*/ 4185104 w 4185104"/>
                <a:gd name="connsiteY1" fmla="*/ 0 h 4709654"/>
                <a:gd name="connsiteX2" fmla="*/ 3729038 w 4185104"/>
                <a:gd name="connsiteY2" fmla="*/ 3038474 h 4709654"/>
                <a:gd name="connsiteX3" fmla="*/ 3395663 w 4185104"/>
                <a:gd name="connsiteY3" fmla="*/ 4500561 h 4709654"/>
                <a:gd name="connsiteX4" fmla="*/ 2786063 w 4185104"/>
                <a:gd name="connsiteY4" fmla="*/ 4352924 h 4709654"/>
                <a:gd name="connsiteX5" fmla="*/ 3109913 w 4185104"/>
                <a:gd name="connsiteY5" fmla="*/ 2981324 h 4709654"/>
                <a:gd name="connsiteX6" fmla="*/ 2351542 w 4185104"/>
                <a:gd name="connsiteY6" fmla="*/ 2254251 h 4709654"/>
                <a:gd name="connsiteX7" fmla="*/ 1781175 w 4185104"/>
                <a:gd name="connsiteY7" fmla="*/ 2900362 h 4709654"/>
                <a:gd name="connsiteX8" fmla="*/ 1366838 w 4185104"/>
                <a:gd name="connsiteY8" fmla="*/ 3090862 h 4709654"/>
                <a:gd name="connsiteX9" fmla="*/ 0 w 4185104"/>
                <a:gd name="connsiteY9" fmla="*/ 3105151 h 4709654"/>
                <a:gd name="connsiteX10" fmla="*/ 1134 w 4185104"/>
                <a:gd name="connsiteY10" fmla="*/ 2463800 h 4709654"/>
                <a:gd name="connsiteX11" fmla="*/ 1891846 w 4185104"/>
                <a:gd name="connsiteY11" fmla="*/ 0 h 4709654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29038 w 4185104"/>
                <a:gd name="connsiteY2" fmla="*/ 3038474 h 4718045"/>
                <a:gd name="connsiteX3" fmla="*/ 3395663 w 4185104"/>
                <a:gd name="connsiteY3" fmla="*/ 4500561 h 4718045"/>
                <a:gd name="connsiteX4" fmla="*/ 2786063 w 4185104"/>
                <a:gd name="connsiteY4" fmla="*/ 4352924 h 4718045"/>
                <a:gd name="connsiteX5" fmla="*/ 3109913 w 4185104"/>
                <a:gd name="connsiteY5" fmla="*/ 2981324 h 4718045"/>
                <a:gd name="connsiteX6" fmla="*/ 2351542 w 4185104"/>
                <a:gd name="connsiteY6" fmla="*/ 2254251 h 4718045"/>
                <a:gd name="connsiteX7" fmla="*/ 1781175 w 4185104"/>
                <a:gd name="connsiteY7" fmla="*/ 2900362 h 4718045"/>
                <a:gd name="connsiteX8" fmla="*/ 1366838 w 4185104"/>
                <a:gd name="connsiteY8" fmla="*/ 3090862 h 4718045"/>
                <a:gd name="connsiteX9" fmla="*/ 0 w 4185104"/>
                <a:gd name="connsiteY9" fmla="*/ 3105151 h 4718045"/>
                <a:gd name="connsiteX10" fmla="*/ 1134 w 4185104"/>
                <a:gd name="connsiteY10" fmla="*/ 2463800 h 4718045"/>
                <a:gd name="connsiteX11" fmla="*/ 1891846 w 4185104"/>
                <a:gd name="connsiteY11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33813 w 4185104"/>
                <a:gd name="connsiteY2" fmla="*/ 2357435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690938 w 4185104"/>
                <a:gd name="connsiteY2" fmla="*/ 2405060 h 4718045"/>
                <a:gd name="connsiteX3" fmla="*/ 3729038 w 4185104"/>
                <a:gd name="connsiteY3" fmla="*/ 3038474 h 4718045"/>
                <a:gd name="connsiteX4" fmla="*/ 3395663 w 4185104"/>
                <a:gd name="connsiteY4" fmla="*/ 4500561 h 4718045"/>
                <a:gd name="connsiteX5" fmla="*/ 2786063 w 4185104"/>
                <a:gd name="connsiteY5" fmla="*/ 4352924 h 4718045"/>
                <a:gd name="connsiteX6" fmla="*/ 3109913 w 4185104"/>
                <a:gd name="connsiteY6" fmla="*/ 2981324 h 4718045"/>
                <a:gd name="connsiteX7" fmla="*/ 2351542 w 4185104"/>
                <a:gd name="connsiteY7" fmla="*/ 2254251 h 4718045"/>
                <a:gd name="connsiteX8" fmla="*/ 1781175 w 4185104"/>
                <a:gd name="connsiteY8" fmla="*/ 2900362 h 4718045"/>
                <a:gd name="connsiteX9" fmla="*/ 1366838 w 4185104"/>
                <a:gd name="connsiteY9" fmla="*/ 3090862 h 4718045"/>
                <a:gd name="connsiteX10" fmla="*/ 0 w 4185104"/>
                <a:gd name="connsiteY10" fmla="*/ 3105151 h 4718045"/>
                <a:gd name="connsiteX11" fmla="*/ 1134 w 4185104"/>
                <a:gd name="connsiteY11" fmla="*/ 2463800 h 4718045"/>
                <a:gd name="connsiteX12" fmla="*/ 1891846 w 4185104"/>
                <a:gd name="connsiteY12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824288 w 4185104"/>
                <a:gd name="connsiteY2" fmla="*/ 1704972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062288 w 4185104"/>
                <a:gd name="connsiteY2" fmla="*/ 1776410 h 4718045"/>
                <a:gd name="connsiteX3" fmla="*/ 3690938 w 4185104"/>
                <a:gd name="connsiteY3" fmla="*/ 2405060 h 4718045"/>
                <a:gd name="connsiteX4" fmla="*/ 3729038 w 4185104"/>
                <a:gd name="connsiteY4" fmla="*/ 3038474 h 4718045"/>
                <a:gd name="connsiteX5" fmla="*/ 3395663 w 4185104"/>
                <a:gd name="connsiteY5" fmla="*/ 4500561 h 4718045"/>
                <a:gd name="connsiteX6" fmla="*/ 2786063 w 4185104"/>
                <a:gd name="connsiteY6" fmla="*/ 4352924 h 4718045"/>
                <a:gd name="connsiteX7" fmla="*/ 3109913 w 4185104"/>
                <a:gd name="connsiteY7" fmla="*/ 2981324 h 4718045"/>
                <a:gd name="connsiteX8" fmla="*/ 2351542 w 4185104"/>
                <a:gd name="connsiteY8" fmla="*/ 2254251 h 4718045"/>
                <a:gd name="connsiteX9" fmla="*/ 1781175 w 4185104"/>
                <a:gd name="connsiteY9" fmla="*/ 2900362 h 4718045"/>
                <a:gd name="connsiteX10" fmla="*/ 1366838 w 4185104"/>
                <a:gd name="connsiteY10" fmla="*/ 3090862 h 4718045"/>
                <a:gd name="connsiteX11" fmla="*/ 0 w 4185104"/>
                <a:gd name="connsiteY11" fmla="*/ 3105151 h 4718045"/>
                <a:gd name="connsiteX12" fmla="*/ 1134 w 4185104"/>
                <a:gd name="connsiteY12" fmla="*/ 2463800 h 4718045"/>
                <a:gd name="connsiteX13" fmla="*/ 1891846 w 4185104"/>
                <a:gd name="connsiteY13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62375 w 4185104"/>
                <a:gd name="connsiteY2" fmla="*/ 676272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185104"/>
                <a:gd name="connsiteY0" fmla="*/ 0 h 4718045"/>
                <a:gd name="connsiteX1" fmla="*/ 4185104 w 4185104"/>
                <a:gd name="connsiteY1" fmla="*/ 0 h 4718045"/>
                <a:gd name="connsiteX2" fmla="*/ 3757613 w 4185104"/>
                <a:gd name="connsiteY2" fmla="*/ 976310 h 4718045"/>
                <a:gd name="connsiteX3" fmla="*/ 3062288 w 4185104"/>
                <a:gd name="connsiteY3" fmla="*/ 1776410 h 4718045"/>
                <a:gd name="connsiteX4" fmla="*/ 3690938 w 4185104"/>
                <a:gd name="connsiteY4" fmla="*/ 2405060 h 4718045"/>
                <a:gd name="connsiteX5" fmla="*/ 3729038 w 4185104"/>
                <a:gd name="connsiteY5" fmla="*/ 3038474 h 4718045"/>
                <a:gd name="connsiteX6" fmla="*/ 3395663 w 4185104"/>
                <a:gd name="connsiteY6" fmla="*/ 4500561 h 4718045"/>
                <a:gd name="connsiteX7" fmla="*/ 2786063 w 4185104"/>
                <a:gd name="connsiteY7" fmla="*/ 4352924 h 4718045"/>
                <a:gd name="connsiteX8" fmla="*/ 3109913 w 4185104"/>
                <a:gd name="connsiteY8" fmla="*/ 2981324 h 4718045"/>
                <a:gd name="connsiteX9" fmla="*/ 2351542 w 4185104"/>
                <a:gd name="connsiteY9" fmla="*/ 2254251 h 4718045"/>
                <a:gd name="connsiteX10" fmla="*/ 1781175 w 4185104"/>
                <a:gd name="connsiteY10" fmla="*/ 2900362 h 4718045"/>
                <a:gd name="connsiteX11" fmla="*/ 1366838 w 4185104"/>
                <a:gd name="connsiteY11" fmla="*/ 3090862 h 4718045"/>
                <a:gd name="connsiteX12" fmla="*/ 0 w 4185104"/>
                <a:gd name="connsiteY12" fmla="*/ 3105151 h 4718045"/>
                <a:gd name="connsiteX13" fmla="*/ 1134 w 4185104"/>
                <a:gd name="connsiteY13" fmla="*/ 2463800 h 4718045"/>
                <a:gd name="connsiteX14" fmla="*/ 1891846 w 4185104"/>
                <a:gd name="connsiteY14" fmla="*/ 0 h 4718045"/>
                <a:gd name="connsiteX0" fmla="*/ 1891846 w 4085091"/>
                <a:gd name="connsiteY0" fmla="*/ 0 h 4718045"/>
                <a:gd name="connsiteX1" fmla="*/ 4085091 w 4085091"/>
                <a:gd name="connsiteY1" fmla="*/ 1314450 h 4718045"/>
                <a:gd name="connsiteX2" fmla="*/ 3757613 w 4085091"/>
                <a:gd name="connsiteY2" fmla="*/ 976310 h 4718045"/>
                <a:gd name="connsiteX3" fmla="*/ 3062288 w 4085091"/>
                <a:gd name="connsiteY3" fmla="*/ 1776410 h 4718045"/>
                <a:gd name="connsiteX4" fmla="*/ 3690938 w 4085091"/>
                <a:gd name="connsiteY4" fmla="*/ 2405060 h 4718045"/>
                <a:gd name="connsiteX5" fmla="*/ 3729038 w 4085091"/>
                <a:gd name="connsiteY5" fmla="*/ 3038474 h 4718045"/>
                <a:gd name="connsiteX6" fmla="*/ 3395663 w 4085091"/>
                <a:gd name="connsiteY6" fmla="*/ 4500561 h 4718045"/>
                <a:gd name="connsiteX7" fmla="*/ 2786063 w 4085091"/>
                <a:gd name="connsiteY7" fmla="*/ 4352924 h 4718045"/>
                <a:gd name="connsiteX8" fmla="*/ 3109913 w 4085091"/>
                <a:gd name="connsiteY8" fmla="*/ 2981324 h 4718045"/>
                <a:gd name="connsiteX9" fmla="*/ 2351542 w 4085091"/>
                <a:gd name="connsiteY9" fmla="*/ 2254251 h 4718045"/>
                <a:gd name="connsiteX10" fmla="*/ 1781175 w 4085091"/>
                <a:gd name="connsiteY10" fmla="*/ 2900362 h 4718045"/>
                <a:gd name="connsiteX11" fmla="*/ 1366838 w 4085091"/>
                <a:gd name="connsiteY11" fmla="*/ 3090862 h 4718045"/>
                <a:gd name="connsiteX12" fmla="*/ 0 w 4085091"/>
                <a:gd name="connsiteY12" fmla="*/ 3105151 h 4718045"/>
                <a:gd name="connsiteX13" fmla="*/ 1134 w 4085091"/>
                <a:gd name="connsiteY13" fmla="*/ 2463800 h 4718045"/>
                <a:gd name="connsiteX14" fmla="*/ 1891846 w 4085091"/>
                <a:gd name="connsiteY14" fmla="*/ 0 h 4718045"/>
                <a:gd name="connsiteX0" fmla="*/ 1891846 w 4085091"/>
                <a:gd name="connsiteY0" fmla="*/ 0 h 4718045"/>
                <a:gd name="connsiteX1" fmla="*/ 3228976 w 4085091"/>
                <a:gd name="connsiteY1" fmla="*/ 790572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085091"/>
                <a:gd name="connsiteY0" fmla="*/ 0 h 4718045"/>
                <a:gd name="connsiteX1" fmla="*/ 3895726 w 4085091"/>
                <a:gd name="connsiteY1" fmla="*/ 290510 h 4718045"/>
                <a:gd name="connsiteX2" fmla="*/ 4085091 w 4085091"/>
                <a:gd name="connsiteY2" fmla="*/ 1314450 h 4718045"/>
                <a:gd name="connsiteX3" fmla="*/ 3757613 w 4085091"/>
                <a:gd name="connsiteY3" fmla="*/ 976310 h 4718045"/>
                <a:gd name="connsiteX4" fmla="*/ 3062288 w 4085091"/>
                <a:gd name="connsiteY4" fmla="*/ 1776410 h 4718045"/>
                <a:gd name="connsiteX5" fmla="*/ 3690938 w 4085091"/>
                <a:gd name="connsiteY5" fmla="*/ 2405060 h 4718045"/>
                <a:gd name="connsiteX6" fmla="*/ 3729038 w 4085091"/>
                <a:gd name="connsiteY6" fmla="*/ 3038474 h 4718045"/>
                <a:gd name="connsiteX7" fmla="*/ 3395663 w 4085091"/>
                <a:gd name="connsiteY7" fmla="*/ 4500561 h 4718045"/>
                <a:gd name="connsiteX8" fmla="*/ 2786063 w 4085091"/>
                <a:gd name="connsiteY8" fmla="*/ 4352924 h 4718045"/>
                <a:gd name="connsiteX9" fmla="*/ 3109913 w 4085091"/>
                <a:gd name="connsiteY9" fmla="*/ 2981324 h 4718045"/>
                <a:gd name="connsiteX10" fmla="*/ 2351542 w 4085091"/>
                <a:gd name="connsiteY10" fmla="*/ 2254251 h 4718045"/>
                <a:gd name="connsiteX11" fmla="*/ 1781175 w 4085091"/>
                <a:gd name="connsiteY11" fmla="*/ 2900362 h 4718045"/>
                <a:gd name="connsiteX12" fmla="*/ 1366838 w 4085091"/>
                <a:gd name="connsiteY12" fmla="*/ 3090862 h 4718045"/>
                <a:gd name="connsiteX13" fmla="*/ 0 w 4085091"/>
                <a:gd name="connsiteY13" fmla="*/ 3105151 h 4718045"/>
                <a:gd name="connsiteX14" fmla="*/ 1134 w 4085091"/>
                <a:gd name="connsiteY14" fmla="*/ 2463800 h 4718045"/>
                <a:gd name="connsiteX15" fmla="*/ 1891846 w 4085091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57613 w 4227966"/>
                <a:gd name="connsiteY3" fmla="*/ 97631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4227966 w 4227966"/>
                <a:gd name="connsiteY2" fmla="*/ 1419225 h 4718045"/>
                <a:gd name="connsiteX3" fmla="*/ 3771900 w 4227966"/>
                <a:gd name="connsiteY3" fmla="*/ 957260 h 4718045"/>
                <a:gd name="connsiteX4" fmla="*/ 3062288 w 4227966"/>
                <a:gd name="connsiteY4" fmla="*/ 1776410 h 4718045"/>
                <a:gd name="connsiteX5" fmla="*/ 3690938 w 4227966"/>
                <a:gd name="connsiteY5" fmla="*/ 2405060 h 4718045"/>
                <a:gd name="connsiteX6" fmla="*/ 3729038 w 4227966"/>
                <a:gd name="connsiteY6" fmla="*/ 3038474 h 4718045"/>
                <a:gd name="connsiteX7" fmla="*/ 3395663 w 4227966"/>
                <a:gd name="connsiteY7" fmla="*/ 4500561 h 4718045"/>
                <a:gd name="connsiteX8" fmla="*/ 2786063 w 4227966"/>
                <a:gd name="connsiteY8" fmla="*/ 4352924 h 4718045"/>
                <a:gd name="connsiteX9" fmla="*/ 3109913 w 4227966"/>
                <a:gd name="connsiteY9" fmla="*/ 2981324 h 4718045"/>
                <a:gd name="connsiteX10" fmla="*/ 2351542 w 4227966"/>
                <a:gd name="connsiteY10" fmla="*/ 2254251 h 4718045"/>
                <a:gd name="connsiteX11" fmla="*/ 1781175 w 4227966"/>
                <a:gd name="connsiteY11" fmla="*/ 2900362 h 4718045"/>
                <a:gd name="connsiteX12" fmla="*/ 1366838 w 4227966"/>
                <a:gd name="connsiteY12" fmla="*/ 3090862 h 4718045"/>
                <a:gd name="connsiteX13" fmla="*/ 0 w 4227966"/>
                <a:gd name="connsiteY13" fmla="*/ 3105151 h 4718045"/>
                <a:gd name="connsiteX14" fmla="*/ 1134 w 4227966"/>
                <a:gd name="connsiteY14" fmla="*/ 2463800 h 4718045"/>
                <a:gd name="connsiteX15" fmla="*/ 1891846 w 4227966"/>
                <a:gd name="connsiteY15" fmla="*/ 0 h 4718045"/>
                <a:gd name="connsiteX0" fmla="*/ 1891846 w 4227966"/>
                <a:gd name="connsiteY0" fmla="*/ 0 h 4718045"/>
                <a:gd name="connsiteX1" fmla="*/ 3895726 w 4227966"/>
                <a:gd name="connsiteY1" fmla="*/ 290510 h 4718045"/>
                <a:gd name="connsiteX2" fmla="*/ 3976688 w 4227966"/>
                <a:gd name="connsiteY2" fmla="*/ 614360 h 4718045"/>
                <a:gd name="connsiteX3" fmla="*/ 4227966 w 4227966"/>
                <a:gd name="connsiteY3" fmla="*/ 1419225 h 4718045"/>
                <a:gd name="connsiteX4" fmla="*/ 3771900 w 4227966"/>
                <a:gd name="connsiteY4" fmla="*/ 957260 h 4718045"/>
                <a:gd name="connsiteX5" fmla="*/ 3062288 w 4227966"/>
                <a:gd name="connsiteY5" fmla="*/ 1776410 h 4718045"/>
                <a:gd name="connsiteX6" fmla="*/ 3690938 w 4227966"/>
                <a:gd name="connsiteY6" fmla="*/ 2405060 h 4718045"/>
                <a:gd name="connsiteX7" fmla="*/ 3729038 w 4227966"/>
                <a:gd name="connsiteY7" fmla="*/ 3038474 h 4718045"/>
                <a:gd name="connsiteX8" fmla="*/ 3395663 w 4227966"/>
                <a:gd name="connsiteY8" fmla="*/ 4500561 h 4718045"/>
                <a:gd name="connsiteX9" fmla="*/ 2786063 w 4227966"/>
                <a:gd name="connsiteY9" fmla="*/ 4352924 h 4718045"/>
                <a:gd name="connsiteX10" fmla="*/ 3109913 w 4227966"/>
                <a:gd name="connsiteY10" fmla="*/ 2981324 h 4718045"/>
                <a:gd name="connsiteX11" fmla="*/ 2351542 w 4227966"/>
                <a:gd name="connsiteY11" fmla="*/ 2254251 h 4718045"/>
                <a:gd name="connsiteX12" fmla="*/ 1781175 w 4227966"/>
                <a:gd name="connsiteY12" fmla="*/ 2900362 h 4718045"/>
                <a:gd name="connsiteX13" fmla="*/ 1366838 w 4227966"/>
                <a:gd name="connsiteY13" fmla="*/ 3090862 h 4718045"/>
                <a:gd name="connsiteX14" fmla="*/ 0 w 4227966"/>
                <a:gd name="connsiteY14" fmla="*/ 3105151 h 4718045"/>
                <a:gd name="connsiteX15" fmla="*/ 1134 w 4227966"/>
                <a:gd name="connsiteY15" fmla="*/ 2463800 h 4718045"/>
                <a:gd name="connsiteX16" fmla="*/ 1891846 w 4227966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638675 w 4638675"/>
                <a:gd name="connsiteY2" fmla="*/ 1400172 h 4718045"/>
                <a:gd name="connsiteX3" fmla="*/ 4227966 w 4638675"/>
                <a:gd name="connsiteY3" fmla="*/ 1419225 h 4718045"/>
                <a:gd name="connsiteX4" fmla="*/ 3771900 w 4638675"/>
                <a:gd name="connsiteY4" fmla="*/ 957260 h 4718045"/>
                <a:gd name="connsiteX5" fmla="*/ 3062288 w 4638675"/>
                <a:gd name="connsiteY5" fmla="*/ 1776410 h 4718045"/>
                <a:gd name="connsiteX6" fmla="*/ 3690938 w 4638675"/>
                <a:gd name="connsiteY6" fmla="*/ 2405060 h 4718045"/>
                <a:gd name="connsiteX7" fmla="*/ 3729038 w 4638675"/>
                <a:gd name="connsiteY7" fmla="*/ 3038474 h 4718045"/>
                <a:gd name="connsiteX8" fmla="*/ 3395663 w 4638675"/>
                <a:gd name="connsiteY8" fmla="*/ 4500561 h 4718045"/>
                <a:gd name="connsiteX9" fmla="*/ 2786063 w 4638675"/>
                <a:gd name="connsiteY9" fmla="*/ 4352924 h 4718045"/>
                <a:gd name="connsiteX10" fmla="*/ 3109913 w 4638675"/>
                <a:gd name="connsiteY10" fmla="*/ 2981324 h 4718045"/>
                <a:gd name="connsiteX11" fmla="*/ 2351542 w 4638675"/>
                <a:gd name="connsiteY11" fmla="*/ 2254251 h 4718045"/>
                <a:gd name="connsiteX12" fmla="*/ 1781175 w 4638675"/>
                <a:gd name="connsiteY12" fmla="*/ 2900362 h 4718045"/>
                <a:gd name="connsiteX13" fmla="*/ 1366838 w 4638675"/>
                <a:gd name="connsiteY13" fmla="*/ 3090862 h 4718045"/>
                <a:gd name="connsiteX14" fmla="*/ 0 w 4638675"/>
                <a:gd name="connsiteY14" fmla="*/ 3105151 h 4718045"/>
                <a:gd name="connsiteX15" fmla="*/ 1134 w 4638675"/>
                <a:gd name="connsiteY15" fmla="*/ 2463800 h 4718045"/>
                <a:gd name="connsiteX16" fmla="*/ 1891846 w 4638675"/>
                <a:gd name="connsiteY16" fmla="*/ 0 h 4718045"/>
                <a:gd name="connsiteX0" fmla="*/ 1891846 w 4638675"/>
                <a:gd name="connsiteY0" fmla="*/ 0 h 4718045"/>
                <a:gd name="connsiteX1" fmla="*/ 3895726 w 4638675"/>
                <a:gd name="connsiteY1" fmla="*/ 290510 h 4718045"/>
                <a:gd name="connsiteX2" fmla="*/ 4452938 w 4638675"/>
                <a:gd name="connsiteY2" fmla="*/ 1128710 h 4718045"/>
                <a:gd name="connsiteX3" fmla="*/ 4638675 w 4638675"/>
                <a:gd name="connsiteY3" fmla="*/ 1400172 h 4718045"/>
                <a:gd name="connsiteX4" fmla="*/ 4227966 w 4638675"/>
                <a:gd name="connsiteY4" fmla="*/ 1419225 h 4718045"/>
                <a:gd name="connsiteX5" fmla="*/ 3771900 w 4638675"/>
                <a:gd name="connsiteY5" fmla="*/ 957260 h 4718045"/>
                <a:gd name="connsiteX6" fmla="*/ 3062288 w 4638675"/>
                <a:gd name="connsiteY6" fmla="*/ 1776410 h 4718045"/>
                <a:gd name="connsiteX7" fmla="*/ 3690938 w 4638675"/>
                <a:gd name="connsiteY7" fmla="*/ 2405060 h 4718045"/>
                <a:gd name="connsiteX8" fmla="*/ 3729038 w 4638675"/>
                <a:gd name="connsiteY8" fmla="*/ 3038474 h 4718045"/>
                <a:gd name="connsiteX9" fmla="*/ 3395663 w 4638675"/>
                <a:gd name="connsiteY9" fmla="*/ 4500561 h 4718045"/>
                <a:gd name="connsiteX10" fmla="*/ 2786063 w 4638675"/>
                <a:gd name="connsiteY10" fmla="*/ 4352924 h 4718045"/>
                <a:gd name="connsiteX11" fmla="*/ 3109913 w 4638675"/>
                <a:gd name="connsiteY11" fmla="*/ 2981324 h 4718045"/>
                <a:gd name="connsiteX12" fmla="*/ 2351542 w 4638675"/>
                <a:gd name="connsiteY12" fmla="*/ 2254251 h 4718045"/>
                <a:gd name="connsiteX13" fmla="*/ 1781175 w 4638675"/>
                <a:gd name="connsiteY13" fmla="*/ 2900362 h 4718045"/>
                <a:gd name="connsiteX14" fmla="*/ 1366838 w 4638675"/>
                <a:gd name="connsiteY14" fmla="*/ 3090862 h 4718045"/>
                <a:gd name="connsiteX15" fmla="*/ 0 w 4638675"/>
                <a:gd name="connsiteY15" fmla="*/ 3105151 h 4718045"/>
                <a:gd name="connsiteX16" fmla="*/ 1134 w 4638675"/>
                <a:gd name="connsiteY16" fmla="*/ 2463800 h 4718045"/>
                <a:gd name="connsiteX17" fmla="*/ 1891846 w 4638675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5386388 w 5386388"/>
                <a:gd name="connsiteY2" fmla="*/ 633410 h 4718045"/>
                <a:gd name="connsiteX3" fmla="*/ 4638675 w 5386388"/>
                <a:gd name="connsiteY3" fmla="*/ 1400172 h 4718045"/>
                <a:gd name="connsiteX4" fmla="*/ 4227966 w 5386388"/>
                <a:gd name="connsiteY4" fmla="*/ 1419225 h 4718045"/>
                <a:gd name="connsiteX5" fmla="*/ 3771900 w 5386388"/>
                <a:gd name="connsiteY5" fmla="*/ 957260 h 4718045"/>
                <a:gd name="connsiteX6" fmla="*/ 3062288 w 5386388"/>
                <a:gd name="connsiteY6" fmla="*/ 1776410 h 4718045"/>
                <a:gd name="connsiteX7" fmla="*/ 3690938 w 5386388"/>
                <a:gd name="connsiteY7" fmla="*/ 2405060 h 4718045"/>
                <a:gd name="connsiteX8" fmla="*/ 3729038 w 5386388"/>
                <a:gd name="connsiteY8" fmla="*/ 3038474 h 4718045"/>
                <a:gd name="connsiteX9" fmla="*/ 3395663 w 5386388"/>
                <a:gd name="connsiteY9" fmla="*/ 4500561 h 4718045"/>
                <a:gd name="connsiteX10" fmla="*/ 2786063 w 5386388"/>
                <a:gd name="connsiteY10" fmla="*/ 4352924 h 4718045"/>
                <a:gd name="connsiteX11" fmla="*/ 3109913 w 5386388"/>
                <a:gd name="connsiteY11" fmla="*/ 2981324 h 4718045"/>
                <a:gd name="connsiteX12" fmla="*/ 2351542 w 5386388"/>
                <a:gd name="connsiteY12" fmla="*/ 2254251 h 4718045"/>
                <a:gd name="connsiteX13" fmla="*/ 1781175 w 5386388"/>
                <a:gd name="connsiteY13" fmla="*/ 2900362 h 4718045"/>
                <a:gd name="connsiteX14" fmla="*/ 1366838 w 5386388"/>
                <a:gd name="connsiteY14" fmla="*/ 3090862 h 4718045"/>
                <a:gd name="connsiteX15" fmla="*/ 0 w 5386388"/>
                <a:gd name="connsiteY15" fmla="*/ 3105151 h 4718045"/>
                <a:gd name="connsiteX16" fmla="*/ 1134 w 5386388"/>
                <a:gd name="connsiteY16" fmla="*/ 2463800 h 4718045"/>
                <a:gd name="connsiteX17" fmla="*/ 1891846 w 5386388"/>
                <a:gd name="connsiteY17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571999 w 5386388"/>
                <a:gd name="connsiteY2" fmla="*/ 433385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386388 w 5386388"/>
                <a:gd name="connsiteY3" fmla="*/ 633410 h 4718045"/>
                <a:gd name="connsiteX4" fmla="*/ 4638675 w 5386388"/>
                <a:gd name="connsiteY4" fmla="*/ 1400172 h 4718045"/>
                <a:gd name="connsiteX5" fmla="*/ 4227966 w 5386388"/>
                <a:gd name="connsiteY5" fmla="*/ 1419225 h 4718045"/>
                <a:gd name="connsiteX6" fmla="*/ 3771900 w 5386388"/>
                <a:gd name="connsiteY6" fmla="*/ 957260 h 4718045"/>
                <a:gd name="connsiteX7" fmla="*/ 3062288 w 5386388"/>
                <a:gd name="connsiteY7" fmla="*/ 1776410 h 4718045"/>
                <a:gd name="connsiteX8" fmla="*/ 3690938 w 5386388"/>
                <a:gd name="connsiteY8" fmla="*/ 2405060 h 4718045"/>
                <a:gd name="connsiteX9" fmla="*/ 3729038 w 5386388"/>
                <a:gd name="connsiteY9" fmla="*/ 3038474 h 4718045"/>
                <a:gd name="connsiteX10" fmla="*/ 3395663 w 5386388"/>
                <a:gd name="connsiteY10" fmla="*/ 4500561 h 4718045"/>
                <a:gd name="connsiteX11" fmla="*/ 2786063 w 5386388"/>
                <a:gd name="connsiteY11" fmla="*/ 4352924 h 4718045"/>
                <a:gd name="connsiteX12" fmla="*/ 3109913 w 5386388"/>
                <a:gd name="connsiteY12" fmla="*/ 2981324 h 4718045"/>
                <a:gd name="connsiteX13" fmla="*/ 2351542 w 5386388"/>
                <a:gd name="connsiteY13" fmla="*/ 2254251 h 4718045"/>
                <a:gd name="connsiteX14" fmla="*/ 1781175 w 5386388"/>
                <a:gd name="connsiteY14" fmla="*/ 2900362 h 4718045"/>
                <a:gd name="connsiteX15" fmla="*/ 1366838 w 5386388"/>
                <a:gd name="connsiteY15" fmla="*/ 3090862 h 4718045"/>
                <a:gd name="connsiteX16" fmla="*/ 0 w 5386388"/>
                <a:gd name="connsiteY16" fmla="*/ 3105151 h 4718045"/>
                <a:gd name="connsiteX17" fmla="*/ 1134 w 5386388"/>
                <a:gd name="connsiteY17" fmla="*/ 2463800 h 4718045"/>
                <a:gd name="connsiteX18" fmla="*/ 1891846 w 5386388"/>
                <a:gd name="connsiteY18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67299 w 5386388"/>
                <a:gd name="connsiteY3" fmla="*/ 709610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386388"/>
                <a:gd name="connsiteY0" fmla="*/ 0 h 4718045"/>
                <a:gd name="connsiteX1" fmla="*/ 3895726 w 5386388"/>
                <a:gd name="connsiteY1" fmla="*/ 290510 h 4718045"/>
                <a:gd name="connsiteX2" fmla="*/ 4405312 w 5386388"/>
                <a:gd name="connsiteY2" fmla="*/ 895347 h 4718045"/>
                <a:gd name="connsiteX3" fmla="*/ 5038724 w 5386388"/>
                <a:gd name="connsiteY3" fmla="*/ 261935 h 4718045"/>
                <a:gd name="connsiteX4" fmla="*/ 5386388 w 5386388"/>
                <a:gd name="connsiteY4" fmla="*/ 633410 h 4718045"/>
                <a:gd name="connsiteX5" fmla="*/ 4638675 w 5386388"/>
                <a:gd name="connsiteY5" fmla="*/ 1400172 h 4718045"/>
                <a:gd name="connsiteX6" fmla="*/ 4227966 w 5386388"/>
                <a:gd name="connsiteY6" fmla="*/ 1419225 h 4718045"/>
                <a:gd name="connsiteX7" fmla="*/ 3771900 w 5386388"/>
                <a:gd name="connsiteY7" fmla="*/ 957260 h 4718045"/>
                <a:gd name="connsiteX8" fmla="*/ 3062288 w 5386388"/>
                <a:gd name="connsiteY8" fmla="*/ 1776410 h 4718045"/>
                <a:gd name="connsiteX9" fmla="*/ 3690938 w 5386388"/>
                <a:gd name="connsiteY9" fmla="*/ 2405060 h 4718045"/>
                <a:gd name="connsiteX10" fmla="*/ 3729038 w 5386388"/>
                <a:gd name="connsiteY10" fmla="*/ 3038474 h 4718045"/>
                <a:gd name="connsiteX11" fmla="*/ 3395663 w 5386388"/>
                <a:gd name="connsiteY11" fmla="*/ 4500561 h 4718045"/>
                <a:gd name="connsiteX12" fmla="*/ 2786063 w 5386388"/>
                <a:gd name="connsiteY12" fmla="*/ 4352924 h 4718045"/>
                <a:gd name="connsiteX13" fmla="*/ 3109913 w 5386388"/>
                <a:gd name="connsiteY13" fmla="*/ 2981324 h 4718045"/>
                <a:gd name="connsiteX14" fmla="*/ 2351542 w 5386388"/>
                <a:gd name="connsiteY14" fmla="*/ 2254251 h 4718045"/>
                <a:gd name="connsiteX15" fmla="*/ 1781175 w 5386388"/>
                <a:gd name="connsiteY15" fmla="*/ 2900362 h 4718045"/>
                <a:gd name="connsiteX16" fmla="*/ 1366838 w 5386388"/>
                <a:gd name="connsiteY16" fmla="*/ 3090862 h 4718045"/>
                <a:gd name="connsiteX17" fmla="*/ 0 w 5386388"/>
                <a:gd name="connsiteY17" fmla="*/ 3105151 h 4718045"/>
                <a:gd name="connsiteX18" fmla="*/ 1134 w 5386388"/>
                <a:gd name="connsiteY18" fmla="*/ 2463800 h 4718045"/>
                <a:gd name="connsiteX19" fmla="*/ 1891846 w 5386388"/>
                <a:gd name="connsiteY19" fmla="*/ 0 h 4718045"/>
                <a:gd name="connsiteX0" fmla="*/ 1891846 w 5438516"/>
                <a:gd name="connsiteY0" fmla="*/ 0 h 4718045"/>
                <a:gd name="connsiteX1" fmla="*/ 3895726 w 5438516"/>
                <a:gd name="connsiteY1" fmla="*/ 290510 h 4718045"/>
                <a:gd name="connsiteX2" fmla="*/ 4405312 w 5438516"/>
                <a:gd name="connsiteY2" fmla="*/ 895347 h 4718045"/>
                <a:gd name="connsiteX3" fmla="*/ 5038724 w 5438516"/>
                <a:gd name="connsiteY3" fmla="*/ 261935 h 4718045"/>
                <a:gd name="connsiteX4" fmla="*/ 5386388 w 5438516"/>
                <a:gd name="connsiteY4" fmla="*/ 633410 h 4718045"/>
                <a:gd name="connsiteX5" fmla="*/ 4638675 w 5438516"/>
                <a:gd name="connsiteY5" fmla="*/ 1400172 h 4718045"/>
                <a:gd name="connsiteX6" fmla="*/ 4227966 w 5438516"/>
                <a:gd name="connsiteY6" fmla="*/ 1419225 h 4718045"/>
                <a:gd name="connsiteX7" fmla="*/ 3771900 w 5438516"/>
                <a:gd name="connsiteY7" fmla="*/ 957260 h 4718045"/>
                <a:gd name="connsiteX8" fmla="*/ 3062288 w 5438516"/>
                <a:gd name="connsiteY8" fmla="*/ 1776410 h 4718045"/>
                <a:gd name="connsiteX9" fmla="*/ 3690938 w 5438516"/>
                <a:gd name="connsiteY9" fmla="*/ 2405060 h 4718045"/>
                <a:gd name="connsiteX10" fmla="*/ 3729038 w 5438516"/>
                <a:gd name="connsiteY10" fmla="*/ 3038474 h 4718045"/>
                <a:gd name="connsiteX11" fmla="*/ 3395663 w 5438516"/>
                <a:gd name="connsiteY11" fmla="*/ 4500561 h 4718045"/>
                <a:gd name="connsiteX12" fmla="*/ 2786063 w 5438516"/>
                <a:gd name="connsiteY12" fmla="*/ 4352924 h 4718045"/>
                <a:gd name="connsiteX13" fmla="*/ 3109913 w 5438516"/>
                <a:gd name="connsiteY13" fmla="*/ 2981324 h 4718045"/>
                <a:gd name="connsiteX14" fmla="*/ 2351542 w 5438516"/>
                <a:gd name="connsiteY14" fmla="*/ 2254251 h 4718045"/>
                <a:gd name="connsiteX15" fmla="*/ 1781175 w 5438516"/>
                <a:gd name="connsiteY15" fmla="*/ 2900362 h 4718045"/>
                <a:gd name="connsiteX16" fmla="*/ 1366838 w 5438516"/>
                <a:gd name="connsiteY16" fmla="*/ 3090862 h 4718045"/>
                <a:gd name="connsiteX17" fmla="*/ 0 w 5438516"/>
                <a:gd name="connsiteY17" fmla="*/ 3105151 h 4718045"/>
                <a:gd name="connsiteX18" fmla="*/ 1134 w 5438516"/>
                <a:gd name="connsiteY18" fmla="*/ 2463800 h 4718045"/>
                <a:gd name="connsiteX19" fmla="*/ 1891846 w 5438516"/>
                <a:gd name="connsiteY19" fmla="*/ 0 h 4718045"/>
                <a:gd name="connsiteX0" fmla="*/ 1891846 w 5436708"/>
                <a:gd name="connsiteY0" fmla="*/ 0 h 4718045"/>
                <a:gd name="connsiteX1" fmla="*/ 3895726 w 5436708"/>
                <a:gd name="connsiteY1" fmla="*/ 290510 h 4718045"/>
                <a:gd name="connsiteX2" fmla="*/ 4405312 w 5436708"/>
                <a:gd name="connsiteY2" fmla="*/ 895347 h 4718045"/>
                <a:gd name="connsiteX3" fmla="*/ 5019674 w 5436708"/>
                <a:gd name="connsiteY3" fmla="*/ 285747 h 4718045"/>
                <a:gd name="connsiteX4" fmla="*/ 5386388 w 5436708"/>
                <a:gd name="connsiteY4" fmla="*/ 633410 h 4718045"/>
                <a:gd name="connsiteX5" fmla="*/ 4638675 w 5436708"/>
                <a:gd name="connsiteY5" fmla="*/ 1400172 h 4718045"/>
                <a:gd name="connsiteX6" fmla="*/ 4227966 w 5436708"/>
                <a:gd name="connsiteY6" fmla="*/ 1419225 h 4718045"/>
                <a:gd name="connsiteX7" fmla="*/ 3771900 w 5436708"/>
                <a:gd name="connsiteY7" fmla="*/ 957260 h 4718045"/>
                <a:gd name="connsiteX8" fmla="*/ 3062288 w 5436708"/>
                <a:gd name="connsiteY8" fmla="*/ 1776410 h 4718045"/>
                <a:gd name="connsiteX9" fmla="*/ 3690938 w 5436708"/>
                <a:gd name="connsiteY9" fmla="*/ 2405060 h 4718045"/>
                <a:gd name="connsiteX10" fmla="*/ 3729038 w 5436708"/>
                <a:gd name="connsiteY10" fmla="*/ 3038474 h 4718045"/>
                <a:gd name="connsiteX11" fmla="*/ 3395663 w 5436708"/>
                <a:gd name="connsiteY11" fmla="*/ 4500561 h 4718045"/>
                <a:gd name="connsiteX12" fmla="*/ 2786063 w 5436708"/>
                <a:gd name="connsiteY12" fmla="*/ 4352924 h 4718045"/>
                <a:gd name="connsiteX13" fmla="*/ 3109913 w 5436708"/>
                <a:gd name="connsiteY13" fmla="*/ 2981324 h 4718045"/>
                <a:gd name="connsiteX14" fmla="*/ 2351542 w 5436708"/>
                <a:gd name="connsiteY14" fmla="*/ 2254251 h 4718045"/>
                <a:gd name="connsiteX15" fmla="*/ 1781175 w 5436708"/>
                <a:gd name="connsiteY15" fmla="*/ 2900362 h 4718045"/>
                <a:gd name="connsiteX16" fmla="*/ 1366838 w 5436708"/>
                <a:gd name="connsiteY16" fmla="*/ 3090862 h 4718045"/>
                <a:gd name="connsiteX17" fmla="*/ 0 w 5436708"/>
                <a:gd name="connsiteY17" fmla="*/ 3105151 h 4718045"/>
                <a:gd name="connsiteX18" fmla="*/ 1134 w 5436708"/>
                <a:gd name="connsiteY18" fmla="*/ 2463800 h 4718045"/>
                <a:gd name="connsiteX19" fmla="*/ 1891846 w 5436708"/>
                <a:gd name="connsiteY19" fmla="*/ 0 h 4718045"/>
                <a:gd name="connsiteX0" fmla="*/ 1891846 w 5446660"/>
                <a:gd name="connsiteY0" fmla="*/ 0 h 4718045"/>
                <a:gd name="connsiteX1" fmla="*/ 3895726 w 5446660"/>
                <a:gd name="connsiteY1" fmla="*/ 2905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686176 w 5446660"/>
                <a:gd name="connsiteY1" fmla="*/ 176210 h 4718045"/>
                <a:gd name="connsiteX2" fmla="*/ 4405312 w 5446660"/>
                <a:gd name="connsiteY2" fmla="*/ 895347 h 4718045"/>
                <a:gd name="connsiteX3" fmla="*/ 5019674 w 5446660"/>
                <a:gd name="connsiteY3" fmla="*/ 285747 h 4718045"/>
                <a:gd name="connsiteX4" fmla="*/ 5386388 w 5446660"/>
                <a:gd name="connsiteY4" fmla="*/ 633410 h 4718045"/>
                <a:gd name="connsiteX5" fmla="*/ 4638675 w 5446660"/>
                <a:gd name="connsiteY5" fmla="*/ 1400172 h 4718045"/>
                <a:gd name="connsiteX6" fmla="*/ 4227966 w 5446660"/>
                <a:gd name="connsiteY6" fmla="*/ 1419225 h 4718045"/>
                <a:gd name="connsiteX7" fmla="*/ 3771900 w 5446660"/>
                <a:gd name="connsiteY7" fmla="*/ 957260 h 4718045"/>
                <a:gd name="connsiteX8" fmla="*/ 3062288 w 5446660"/>
                <a:gd name="connsiteY8" fmla="*/ 1776410 h 4718045"/>
                <a:gd name="connsiteX9" fmla="*/ 3690938 w 5446660"/>
                <a:gd name="connsiteY9" fmla="*/ 2405060 h 4718045"/>
                <a:gd name="connsiteX10" fmla="*/ 3729038 w 5446660"/>
                <a:gd name="connsiteY10" fmla="*/ 3038474 h 4718045"/>
                <a:gd name="connsiteX11" fmla="*/ 3395663 w 5446660"/>
                <a:gd name="connsiteY11" fmla="*/ 4500561 h 4718045"/>
                <a:gd name="connsiteX12" fmla="*/ 2786063 w 5446660"/>
                <a:gd name="connsiteY12" fmla="*/ 4352924 h 4718045"/>
                <a:gd name="connsiteX13" fmla="*/ 3109913 w 5446660"/>
                <a:gd name="connsiteY13" fmla="*/ 2981324 h 4718045"/>
                <a:gd name="connsiteX14" fmla="*/ 2351542 w 5446660"/>
                <a:gd name="connsiteY14" fmla="*/ 2254251 h 4718045"/>
                <a:gd name="connsiteX15" fmla="*/ 1781175 w 5446660"/>
                <a:gd name="connsiteY15" fmla="*/ 2900362 h 4718045"/>
                <a:gd name="connsiteX16" fmla="*/ 1366838 w 5446660"/>
                <a:gd name="connsiteY16" fmla="*/ 3090862 h 4718045"/>
                <a:gd name="connsiteX17" fmla="*/ 0 w 5446660"/>
                <a:gd name="connsiteY17" fmla="*/ 3105151 h 4718045"/>
                <a:gd name="connsiteX18" fmla="*/ 1134 w 5446660"/>
                <a:gd name="connsiteY18" fmla="*/ 2463800 h 4718045"/>
                <a:gd name="connsiteX19" fmla="*/ 1891846 w 5446660"/>
                <a:gd name="connsiteY19" fmla="*/ 0 h 4718045"/>
                <a:gd name="connsiteX0" fmla="*/ 1891846 w 5446660"/>
                <a:gd name="connsiteY0" fmla="*/ 0 h 4718045"/>
                <a:gd name="connsiteX1" fmla="*/ 3276599 w 5446660"/>
                <a:gd name="connsiteY1" fmla="*/ 128585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1891846 w 5446660"/>
                <a:gd name="connsiteY0" fmla="*/ 0 h 4718045"/>
                <a:gd name="connsiteX1" fmla="*/ 3290887 w 5446660"/>
                <a:gd name="connsiteY1" fmla="*/ 61910 h 4718045"/>
                <a:gd name="connsiteX2" fmla="*/ 3686176 w 5446660"/>
                <a:gd name="connsiteY2" fmla="*/ 176210 h 4718045"/>
                <a:gd name="connsiteX3" fmla="*/ 4405312 w 5446660"/>
                <a:gd name="connsiteY3" fmla="*/ 895347 h 4718045"/>
                <a:gd name="connsiteX4" fmla="*/ 5019674 w 5446660"/>
                <a:gd name="connsiteY4" fmla="*/ 285747 h 4718045"/>
                <a:gd name="connsiteX5" fmla="*/ 5386388 w 5446660"/>
                <a:gd name="connsiteY5" fmla="*/ 633410 h 4718045"/>
                <a:gd name="connsiteX6" fmla="*/ 4638675 w 5446660"/>
                <a:gd name="connsiteY6" fmla="*/ 1400172 h 4718045"/>
                <a:gd name="connsiteX7" fmla="*/ 4227966 w 5446660"/>
                <a:gd name="connsiteY7" fmla="*/ 1419225 h 4718045"/>
                <a:gd name="connsiteX8" fmla="*/ 3771900 w 5446660"/>
                <a:gd name="connsiteY8" fmla="*/ 957260 h 4718045"/>
                <a:gd name="connsiteX9" fmla="*/ 3062288 w 5446660"/>
                <a:gd name="connsiteY9" fmla="*/ 1776410 h 4718045"/>
                <a:gd name="connsiteX10" fmla="*/ 3690938 w 5446660"/>
                <a:gd name="connsiteY10" fmla="*/ 2405060 h 4718045"/>
                <a:gd name="connsiteX11" fmla="*/ 3729038 w 5446660"/>
                <a:gd name="connsiteY11" fmla="*/ 3038474 h 4718045"/>
                <a:gd name="connsiteX12" fmla="*/ 3395663 w 5446660"/>
                <a:gd name="connsiteY12" fmla="*/ 4500561 h 4718045"/>
                <a:gd name="connsiteX13" fmla="*/ 2786063 w 5446660"/>
                <a:gd name="connsiteY13" fmla="*/ 4352924 h 4718045"/>
                <a:gd name="connsiteX14" fmla="*/ 3109913 w 5446660"/>
                <a:gd name="connsiteY14" fmla="*/ 2981324 h 4718045"/>
                <a:gd name="connsiteX15" fmla="*/ 2351542 w 5446660"/>
                <a:gd name="connsiteY15" fmla="*/ 2254251 h 4718045"/>
                <a:gd name="connsiteX16" fmla="*/ 1781175 w 5446660"/>
                <a:gd name="connsiteY16" fmla="*/ 2900362 h 4718045"/>
                <a:gd name="connsiteX17" fmla="*/ 1366838 w 5446660"/>
                <a:gd name="connsiteY17" fmla="*/ 3090862 h 4718045"/>
                <a:gd name="connsiteX18" fmla="*/ 0 w 5446660"/>
                <a:gd name="connsiteY18" fmla="*/ 3105151 h 4718045"/>
                <a:gd name="connsiteX19" fmla="*/ 1134 w 5446660"/>
                <a:gd name="connsiteY19" fmla="*/ 2463800 h 4718045"/>
                <a:gd name="connsiteX20" fmla="*/ 1891846 w 5446660"/>
                <a:gd name="connsiteY20" fmla="*/ 0 h 4718045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339521 w 5446660"/>
                <a:gd name="connsiteY20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143124 w 5446660"/>
                <a:gd name="connsiteY20" fmla="*/ 216534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2014537 w 5446660"/>
                <a:gd name="connsiteY20" fmla="*/ 168909 h 4663120"/>
                <a:gd name="connsiteX21" fmla="*/ 2339521 w 5446660"/>
                <a:gd name="connsiteY21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804862 w 5446660"/>
                <a:gd name="connsiteY20" fmla="*/ 1502409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014537 w 5446660"/>
                <a:gd name="connsiteY21" fmla="*/ 168909 h 4663120"/>
                <a:gd name="connsiteX22" fmla="*/ 2339521 w 5446660"/>
                <a:gd name="connsiteY22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614487 w 5446660"/>
                <a:gd name="connsiteY21" fmla="*/ 1254759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71587 w 5446660"/>
                <a:gd name="connsiteY21" fmla="*/ 1021396 h 4663120"/>
                <a:gd name="connsiteX22" fmla="*/ 2014537 w 5446660"/>
                <a:gd name="connsiteY22" fmla="*/ 168909 h 4663120"/>
                <a:gd name="connsiteX23" fmla="*/ 2339521 w 5446660"/>
                <a:gd name="connsiteY23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1228724 w 5446660"/>
                <a:gd name="connsiteY21" fmla="*/ 172624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1271587 w 5446660"/>
                <a:gd name="connsiteY22" fmla="*/ 1021396 h 4663120"/>
                <a:gd name="connsiteX23" fmla="*/ 2014537 w 5446660"/>
                <a:gd name="connsiteY23" fmla="*/ 168909 h 4663120"/>
                <a:gd name="connsiteX24" fmla="*/ 2339521 w 5446660"/>
                <a:gd name="connsiteY24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409824 w 5446660"/>
                <a:gd name="connsiteY22" fmla="*/ 621346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14636 w 5446660"/>
                <a:gd name="connsiteY21" fmla="*/ 487996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90774 w 5446660"/>
                <a:gd name="connsiteY22" fmla="*/ 492759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271587 w 5446660"/>
                <a:gd name="connsiteY23" fmla="*/ 1021396 h 4663120"/>
                <a:gd name="connsiteX24" fmla="*/ 2014537 w 5446660"/>
                <a:gd name="connsiteY24" fmla="*/ 168909 h 4663120"/>
                <a:gd name="connsiteX25" fmla="*/ 2339521 w 5446660"/>
                <a:gd name="connsiteY25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838324 w 5446660"/>
                <a:gd name="connsiteY23" fmla="*/ 7451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409824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339521 w 5446660"/>
                <a:gd name="connsiteY0" fmla="*/ 2225 h 4663120"/>
                <a:gd name="connsiteX1" fmla="*/ 3290887 w 5446660"/>
                <a:gd name="connsiteY1" fmla="*/ 6985 h 4663120"/>
                <a:gd name="connsiteX2" fmla="*/ 3686176 w 5446660"/>
                <a:gd name="connsiteY2" fmla="*/ 121285 h 4663120"/>
                <a:gd name="connsiteX3" fmla="*/ 4405312 w 5446660"/>
                <a:gd name="connsiteY3" fmla="*/ 840422 h 4663120"/>
                <a:gd name="connsiteX4" fmla="*/ 5019674 w 5446660"/>
                <a:gd name="connsiteY4" fmla="*/ 230822 h 4663120"/>
                <a:gd name="connsiteX5" fmla="*/ 5386388 w 5446660"/>
                <a:gd name="connsiteY5" fmla="*/ 578485 h 4663120"/>
                <a:gd name="connsiteX6" fmla="*/ 4638675 w 5446660"/>
                <a:gd name="connsiteY6" fmla="*/ 1345247 h 4663120"/>
                <a:gd name="connsiteX7" fmla="*/ 4227966 w 5446660"/>
                <a:gd name="connsiteY7" fmla="*/ 1364300 h 4663120"/>
                <a:gd name="connsiteX8" fmla="*/ 3771900 w 5446660"/>
                <a:gd name="connsiteY8" fmla="*/ 902335 h 4663120"/>
                <a:gd name="connsiteX9" fmla="*/ 3062288 w 5446660"/>
                <a:gd name="connsiteY9" fmla="*/ 1721485 h 4663120"/>
                <a:gd name="connsiteX10" fmla="*/ 3690938 w 5446660"/>
                <a:gd name="connsiteY10" fmla="*/ 2350135 h 4663120"/>
                <a:gd name="connsiteX11" fmla="*/ 3729038 w 5446660"/>
                <a:gd name="connsiteY11" fmla="*/ 2983549 h 4663120"/>
                <a:gd name="connsiteX12" fmla="*/ 3395663 w 5446660"/>
                <a:gd name="connsiteY12" fmla="*/ 4445636 h 4663120"/>
                <a:gd name="connsiteX13" fmla="*/ 2786063 w 5446660"/>
                <a:gd name="connsiteY13" fmla="*/ 4297999 h 4663120"/>
                <a:gd name="connsiteX14" fmla="*/ 3109913 w 5446660"/>
                <a:gd name="connsiteY14" fmla="*/ 2926399 h 4663120"/>
                <a:gd name="connsiteX15" fmla="*/ 2351542 w 5446660"/>
                <a:gd name="connsiteY15" fmla="*/ 2199326 h 4663120"/>
                <a:gd name="connsiteX16" fmla="*/ 1781175 w 5446660"/>
                <a:gd name="connsiteY16" fmla="*/ 2845437 h 4663120"/>
                <a:gd name="connsiteX17" fmla="*/ 1366838 w 5446660"/>
                <a:gd name="connsiteY17" fmla="*/ 3035937 h 4663120"/>
                <a:gd name="connsiteX18" fmla="*/ 0 w 5446660"/>
                <a:gd name="connsiteY18" fmla="*/ 3050226 h 4663120"/>
                <a:gd name="connsiteX19" fmla="*/ 1134 w 5446660"/>
                <a:gd name="connsiteY19" fmla="*/ 2408875 h 4663120"/>
                <a:gd name="connsiteX20" fmla="*/ 1171574 w 5446660"/>
                <a:gd name="connsiteY20" fmla="*/ 2421571 h 4663120"/>
                <a:gd name="connsiteX21" fmla="*/ 2805111 w 5446660"/>
                <a:gd name="connsiteY21" fmla="*/ 502283 h 4663120"/>
                <a:gd name="connsiteX22" fmla="*/ 2376487 w 5446660"/>
                <a:gd name="connsiteY22" fmla="*/ 497521 h 4663120"/>
                <a:gd name="connsiteX23" fmla="*/ 1604962 w 5446660"/>
                <a:gd name="connsiteY23" fmla="*/ 1392871 h 4663120"/>
                <a:gd name="connsiteX24" fmla="*/ 1271587 w 5446660"/>
                <a:gd name="connsiteY24" fmla="*/ 1021396 h 4663120"/>
                <a:gd name="connsiteX25" fmla="*/ 2014537 w 5446660"/>
                <a:gd name="connsiteY25" fmla="*/ 168909 h 4663120"/>
                <a:gd name="connsiteX26" fmla="*/ 2339521 w 5446660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502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433662 w 5540801"/>
                <a:gd name="connsiteY0" fmla="*/ 2225 h 4663120"/>
                <a:gd name="connsiteX1" fmla="*/ 3385028 w 5540801"/>
                <a:gd name="connsiteY1" fmla="*/ 6985 h 4663120"/>
                <a:gd name="connsiteX2" fmla="*/ 3780317 w 5540801"/>
                <a:gd name="connsiteY2" fmla="*/ 121285 h 4663120"/>
                <a:gd name="connsiteX3" fmla="*/ 4499453 w 5540801"/>
                <a:gd name="connsiteY3" fmla="*/ 840422 h 4663120"/>
                <a:gd name="connsiteX4" fmla="*/ 5113815 w 5540801"/>
                <a:gd name="connsiteY4" fmla="*/ 230822 h 4663120"/>
                <a:gd name="connsiteX5" fmla="*/ 5480529 w 5540801"/>
                <a:gd name="connsiteY5" fmla="*/ 578485 h 4663120"/>
                <a:gd name="connsiteX6" fmla="*/ 4732816 w 5540801"/>
                <a:gd name="connsiteY6" fmla="*/ 1345247 h 4663120"/>
                <a:gd name="connsiteX7" fmla="*/ 4322107 w 5540801"/>
                <a:gd name="connsiteY7" fmla="*/ 1364300 h 4663120"/>
                <a:gd name="connsiteX8" fmla="*/ 3866041 w 5540801"/>
                <a:gd name="connsiteY8" fmla="*/ 902335 h 4663120"/>
                <a:gd name="connsiteX9" fmla="*/ 3156429 w 5540801"/>
                <a:gd name="connsiteY9" fmla="*/ 1721485 h 4663120"/>
                <a:gd name="connsiteX10" fmla="*/ 3785079 w 5540801"/>
                <a:gd name="connsiteY10" fmla="*/ 2350135 h 4663120"/>
                <a:gd name="connsiteX11" fmla="*/ 3823179 w 5540801"/>
                <a:gd name="connsiteY11" fmla="*/ 2983549 h 4663120"/>
                <a:gd name="connsiteX12" fmla="*/ 3489804 w 5540801"/>
                <a:gd name="connsiteY12" fmla="*/ 4445636 h 4663120"/>
                <a:gd name="connsiteX13" fmla="*/ 2880204 w 5540801"/>
                <a:gd name="connsiteY13" fmla="*/ 4297999 h 4663120"/>
                <a:gd name="connsiteX14" fmla="*/ 3204054 w 5540801"/>
                <a:gd name="connsiteY14" fmla="*/ 2926399 h 4663120"/>
                <a:gd name="connsiteX15" fmla="*/ 2445683 w 5540801"/>
                <a:gd name="connsiteY15" fmla="*/ 2199326 h 4663120"/>
                <a:gd name="connsiteX16" fmla="*/ 1875316 w 5540801"/>
                <a:gd name="connsiteY16" fmla="*/ 2845437 h 4663120"/>
                <a:gd name="connsiteX17" fmla="*/ 1460979 w 5540801"/>
                <a:gd name="connsiteY17" fmla="*/ 3035937 h 4663120"/>
                <a:gd name="connsiteX18" fmla="*/ 94141 w 5540801"/>
                <a:gd name="connsiteY18" fmla="*/ 3037526 h 4663120"/>
                <a:gd name="connsiteX19" fmla="*/ 95275 w 5540801"/>
                <a:gd name="connsiteY19" fmla="*/ 2408875 h 4663120"/>
                <a:gd name="connsiteX20" fmla="*/ 1265715 w 5540801"/>
                <a:gd name="connsiteY20" fmla="*/ 2421571 h 4663120"/>
                <a:gd name="connsiteX21" fmla="*/ 2899252 w 5540801"/>
                <a:gd name="connsiteY21" fmla="*/ 502283 h 4663120"/>
                <a:gd name="connsiteX22" fmla="*/ 2470628 w 5540801"/>
                <a:gd name="connsiteY22" fmla="*/ 497521 h 4663120"/>
                <a:gd name="connsiteX23" fmla="*/ 1699103 w 5540801"/>
                <a:gd name="connsiteY23" fmla="*/ 1392871 h 4663120"/>
                <a:gd name="connsiteX24" fmla="*/ 1365728 w 5540801"/>
                <a:gd name="connsiteY24" fmla="*/ 1021396 h 4663120"/>
                <a:gd name="connsiteX25" fmla="*/ 2108678 w 5540801"/>
                <a:gd name="connsiteY25" fmla="*/ 168909 h 4663120"/>
                <a:gd name="connsiteX26" fmla="*/ 2433662 w 5540801"/>
                <a:gd name="connsiteY26" fmla="*/ 2225 h 4663120"/>
                <a:gd name="connsiteX0" fmla="*/ 2534485 w 5641624"/>
                <a:gd name="connsiteY0" fmla="*/ 2225 h 4663120"/>
                <a:gd name="connsiteX1" fmla="*/ 3485851 w 5641624"/>
                <a:gd name="connsiteY1" fmla="*/ 6985 h 4663120"/>
                <a:gd name="connsiteX2" fmla="*/ 3881140 w 5641624"/>
                <a:gd name="connsiteY2" fmla="*/ 121285 h 4663120"/>
                <a:gd name="connsiteX3" fmla="*/ 4600276 w 5641624"/>
                <a:gd name="connsiteY3" fmla="*/ 840422 h 4663120"/>
                <a:gd name="connsiteX4" fmla="*/ 5214638 w 5641624"/>
                <a:gd name="connsiteY4" fmla="*/ 230822 h 4663120"/>
                <a:gd name="connsiteX5" fmla="*/ 5581352 w 5641624"/>
                <a:gd name="connsiteY5" fmla="*/ 578485 h 4663120"/>
                <a:gd name="connsiteX6" fmla="*/ 4833639 w 5641624"/>
                <a:gd name="connsiteY6" fmla="*/ 1345247 h 4663120"/>
                <a:gd name="connsiteX7" fmla="*/ 4422930 w 5641624"/>
                <a:gd name="connsiteY7" fmla="*/ 1364300 h 4663120"/>
                <a:gd name="connsiteX8" fmla="*/ 3966864 w 5641624"/>
                <a:gd name="connsiteY8" fmla="*/ 902335 h 4663120"/>
                <a:gd name="connsiteX9" fmla="*/ 3257252 w 5641624"/>
                <a:gd name="connsiteY9" fmla="*/ 1721485 h 4663120"/>
                <a:gd name="connsiteX10" fmla="*/ 3885902 w 5641624"/>
                <a:gd name="connsiteY10" fmla="*/ 2350135 h 4663120"/>
                <a:gd name="connsiteX11" fmla="*/ 3924002 w 5641624"/>
                <a:gd name="connsiteY11" fmla="*/ 2983549 h 4663120"/>
                <a:gd name="connsiteX12" fmla="*/ 3590627 w 5641624"/>
                <a:gd name="connsiteY12" fmla="*/ 4445636 h 4663120"/>
                <a:gd name="connsiteX13" fmla="*/ 2981027 w 5641624"/>
                <a:gd name="connsiteY13" fmla="*/ 4297999 h 4663120"/>
                <a:gd name="connsiteX14" fmla="*/ 3304877 w 5641624"/>
                <a:gd name="connsiteY14" fmla="*/ 2926399 h 4663120"/>
                <a:gd name="connsiteX15" fmla="*/ 2546506 w 5641624"/>
                <a:gd name="connsiteY15" fmla="*/ 2199326 h 4663120"/>
                <a:gd name="connsiteX16" fmla="*/ 1976139 w 5641624"/>
                <a:gd name="connsiteY16" fmla="*/ 2845437 h 4663120"/>
                <a:gd name="connsiteX17" fmla="*/ 1561802 w 5641624"/>
                <a:gd name="connsiteY17" fmla="*/ 3035937 h 4663120"/>
                <a:gd name="connsiteX18" fmla="*/ 194964 w 5641624"/>
                <a:gd name="connsiteY18" fmla="*/ 3037526 h 4663120"/>
                <a:gd name="connsiteX19" fmla="*/ 196098 w 5641624"/>
                <a:gd name="connsiteY19" fmla="*/ 2408875 h 4663120"/>
                <a:gd name="connsiteX20" fmla="*/ 1366538 w 5641624"/>
                <a:gd name="connsiteY20" fmla="*/ 2421571 h 4663120"/>
                <a:gd name="connsiteX21" fmla="*/ 3000075 w 5641624"/>
                <a:gd name="connsiteY21" fmla="*/ 502283 h 4663120"/>
                <a:gd name="connsiteX22" fmla="*/ 2571451 w 5641624"/>
                <a:gd name="connsiteY22" fmla="*/ 497521 h 4663120"/>
                <a:gd name="connsiteX23" fmla="*/ 1799926 w 5641624"/>
                <a:gd name="connsiteY23" fmla="*/ 1392871 h 4663120"/>
                <a:gd name="connsiteX24" fmla="*/ 1466551 w 5641624"/>
                <a:gd name="connsiteY24" fmla="*/ 1021396 h 4663120"/>
                <a:gd name="connsiteX25" fmla="*/ 2209501 w 5641624"/>
                <a:gd name="connsiteY25" fmla="*/ 168909 h 4663120"/>
                <a:gd name="connsiteX26" fmla="*/ 2534485 w 5641624"/>
                <a:gd name="connsiteY26" fmla="*/ 2225 h 4663120"/>
                <a:gd name="connsiteX0" fmla="*/ 2624979 w 5732118"/>
                <a:gd name="connsiteY0" fmla="*/ 2225 h 4663120"/>
                <a:gd name="connsiteX1" fmla="*/ 3576345 w 5732118"/>
                <a:gd name="connsiteY1" fmla="*/ 6985 h 4663120"/>
                <a:gd name="connsiteX2" fmla="*/ 3971634 w 5732118"/>
                <a:gd name="connsiteY2" fmla="*/ 121285 h 4663120"/>
                <a:gd name="connsiteX3" fmla="*/ 4690770 w 5732118"/>
                <a:gd name="connsiteY3" fmla="*/ 840422 h 4663120"/>
                <a:gd name="connsiteX4" fmla="*/ 5305132 w 5732118"/>
                <a:gd name="connsiteY4" fmla="*/ 230822 h 4663120"/>
                <a:gd name="connsiteX5" fmla="*/ 5671846 w 5732118"/>
                <a:gd name="connsiteY5" fmla="*/ 578485 h 4663120"/>
                <a:gd name="connsiteX6" fmla="*/ 4924133 w 5732118"/>
                <a:gd name="connsiteY6" fmla="*/ 1345247 h 4663120"/>
                <a:gd name="connsiteX7" fmla="*/ 4513424 w 5732118"/>
                <a:gd name="connsiteY7" fmla="*/ 1364300 h 4663120"/>
                <a:gd name="connsiteX8" fmla="*/ 4057358 w 5732118"/>
                <a:gd name="connsiteY8" fmla="*/ 902335 h 4663120"/>
                <a:gd name="connsiteX9" fmla="*/ 3347746 w 5732118"/>
                <a:gd name="connsiteY9" fmla="*/ 1721485 h 4663120"/>
                <a:gd name="connsiteX10" fmla="*/ 3976396 w 5732118"/>
                <a:gd name="connsiteY10" fmla="*/ 2350135 h 4663120"/>
                <a:gd name="connsiteX11" fmla="*/ 4014496 w 5732118"/>
                <a:gd name="connsiteY11" fmla="*/ 2983549 h 4663120"/>
                <a:gd name="connsiteX12" fmla="*/ 3681121 w 5732118"/>
                <a:gd name="connsiteY12" fmla="*/ 4445636 h 4663120"/>
                <a:gd name="connsiteX13" fmla="*/ 3071521 w 5732118"/>
                <a:gd name="connsiteY13" fmla="*/ 4297999 h 4663120"/>
                <a:gd name="connsiteX14" fmla="*/ 3395371 w 5732118"/>
                <a:gd name="connsiteY14" fmla="*/ 2926399 h 4663120"/>
                <a:gd name="connsiteX15" fmla="*/ 2637000 w 5732118"/>
                <a:gd name="connsiteY15" fmla="*/ 2199326 h 4663120"/>
                <a:gd name="connsiteX16" fmla="*/ 2066633 w 5732118"/>
                <a:gd name="connsiteY16" fmla="*/ 2845437 h 4663120"/>
                <a:gd name="connsiteX17" fmla="*/ 1652296 w 5732118"/>
                <a:gd name="connsiteY17" fmla="*/ 3035937 h 4663120"/>
                <a:gd name="connsiteX18" fmla="*/ 285458 w 5732118"/>
                <a:gd name="connsiteY18" fmla="*/ 3037526 h 4663120"/>
                <a:gd name="connsiteX19" fmla="*/ 286592 w 5732118"/>
                <a:gd name="connsiteY19" fmla="*/ 2408875 h 4663120"/>
                <a:gd name="connsiteX20" fmla="*/ 1457032 w 5732118"/>
                <a:gd name="connsiteY20" fmla="*/ 2421571 h 4663120"/>
                <a:gd name="connsiteX21" fmla="*/ 3090569 w 5732118"/>
                <a:gd name="connsiteY21" fmla="*/ 502283 h 4663120"/>
                <a:gd name="connsiteX22" fmla="*/ 2661945 w 5732118"/>
                <a:gd name="connsiteY22" fmla="*/ 497521 h 4663120"/>
                <a:gd name="connsiteX23" fmla="*/ 1890420 w 5732118"/>
                <a:gd name="connsiteY23" fmla="*/ 1392871 h 4663120"/>
                <a:gd name="connsiteX24" fmla="*/ 1557045 w 5732118"/>
                <a:gd name="connsiteY24" fmla="*/ 1021396 h 4663120"/>
                <a:gd name="connsiteX25" fmla="*/ 2299995 w 5732118"/>
                <a:gd name="connsiteY25" fmla="*/ 168909 h 4663120"/>
                <a:gd name="connsiteX26" fmla="*/ 2624979 w 5732118"/>
                <a:gd name="connsiteY26" fmla="*/ 2225 h 4663120"/>
                <a:gd name="connsiteX0" fmla="*/ 2635812 w 5742951"/>
                <a:gd name="connsiteY0" fmla="*/ 2225 h 4663120"/>
                <a:gd name="connsiteX1" fmla="*/ 3587178 w 5742951"/>
                <a:gd name="connsiteY1" fmla="*/ 6985 h 4663120"/>
                <a:gd name="connsiteX2" fmla="*/ 3982467 w 5742951"/>
                <a:gd name="connsiteY2" fmla="*/ 121285 h 4663120"/>
                <a:gd name="connsiteX3" fmla="*/ 4701603 w 5742951"/>
                <a:gd name="connsiteY3" fmla="*/ 840422 h 4663120"/>
                <a:gd name="connsiteX4" fmla="*/ 5315965 w 5742951"/>
                <a:gd name="connsiteY4" fmla="*/ 230822 h 4663120"/>
                <a:gd name="connsiteX5" fmla="*/ 5682679 w 5742951"/>
                <a:gd name="connsiteY5" fmla="*/ 578485 h 4663120"/>
                <a:gd name="connsiteX6" fmla="*/ 4934966 w 5742951"/>
                <a:gd name="connsiteY6" fmla="*/ 1345247 h 4663120"/>
                <a:gd name="connsiteX7" fmla="*/ 4524257 w 5742951"/>
                <a:gd name="connsiteY7" fmla="*/ 1364300 h 4663120"/>
                <a:gd name="connsiteX8" fmla="*/ 4068191 w 5742951"/>
                <a:gd name="connsiteY8" fmla="*/ 902335 h 4663120"/>
                <a:gd name="connsiteX9" fmla="*/ 3358579 w 5742951"/>
                <a:gd name="connsiteY9" fmla="*/ 1721485 h 4663120"/>
                <a:gd name="connsiteX10" fmla="*/ 3987229 w 5742951"/>
                <a:gd name="connsiteY10" fmla="*/ 2350135 h 4663120"/>
                <a:gd name="connsiteX11" fmla="*/ 4025329 w 5742951"/>
                <a:gd name="connsiteY11" fmla="*/ 2983549 h 4663120"/>
                <a:gd name="connsiteX12" fmla="*/ 3691954 w 5742951"/>
                <a:gd name="connsiteY12" fmla="*/ 4445636 h 4663120"/>
                <a:gd name="connsiteX13" fmla="*/ 3082354 w 5742951"/>
                <a:gd name="connsiteY13" fmla="*/ 4297999 h 4663120"/>
                <a:gd name="connsiteX14" fmla="*/ 3406204 w 5742951"/>
                <a:gd name="connsiteY14" fmla="*/ 2926399 h 4663120"/>
                <a:gd name="connsiteX15" fmla="*/ 2647833 w 5742951"/>
                <a:gd name="connsiteY15" fmla="*/ 2199326 h 4663120"/>
                <a:gd name="connsiteX16" fmla="*/ 2077466 w 5742951"/>
                <a:gd name="connsiteY16" fmla="*/ 2845437 h 4663120"/>
                <a:gd name="connsiteX17" fmla="*/ 1663129 w 5742951"/>
                <a:gd name="connsiteY17" fmla="*/ 3035937 h 4663120"/>
                <a:gd name="connsiteX18" fmla="*/ 296291 w 5742951"/>
                <a:gd name="connsiteY18" fmla="*/ 3037526 h 4663120"/>
                <a:gd name="connsiteX19" fmla="*/ 297425 w 5742951"/>
                <a:gd name="connsiteY19" fmla="*/ 2408875 h 4663120"/>
                <a:gd name="connsiteX20" fmla="*/ 1467865 w 5742951"/>
                <a:gd name="connsiteY20" fmla="*/ 2421571 h 4663120"/>
                <a:gd name="connsiteX21" fmla="*/ 3101402 w 5742951"/>
                <a:gd name="connsiteY21" fmla="*/ 502283 h 4663120"/>
                <a:gd name="connsiteX22" fmla="*/ 2672778 w 5742951"/>
                <a:gd name="connsiteY22" fmla="*/ 497521 h 4663120"/>
                <a:gd name="connsiteX23" fmla="*/ 1901253 w 5742951"/>
                <a:gd name="connsiteY23" fmla="*/ 1392871 h 4663120"/>
                <a:gd name="connsiteX24" fmla="*/ 1567878 w 5742951"/>
                <a:gd name="connsiteY24" fmla="*/ 1021396 h 4663120"/>
                <a:gd name="connsiteX25" fmla="*/ 2310828 w 5742951"/>
                <a:gd name="connsiteY25" fmla="*/ 168909 h 4663120"/>
                <a:gd name="connsiteX26" fmla="*/ 2635812 w 5742951"/>
                <a:gd name="connsiteY26" fmla="*/ 2225 h 4663120"/>
                <a:gd name="connsiteX0" fmla="*/ 2619449 w 5726588"/>
                <a:gd name="connsiteY0" fmla="*/ 2225 h 4663120"/>
                <a:gd name="connsiteX1" fmla="*/ 35708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2225 h 4663120"/>
                <a:gd name="connsiteX1" fmla="*/ 3304115 w 5726588"/>
                <a:gd name="connsiteY1" fmla="*/ 6985 h 4663120"/>
                <a:gd name="connsiteX2" fmla="*/ 3966104 w 5726588"/>
                <a:gd name="connsiteY2" fmla="*/ 121285 h 4663120"/>
                <a:gd name="connsiteX3" fmla="*/ 4685240 w 5726588"/>
                <a:gd name="connsiteY3" fmla="*/ 840422 h 4663120"/>
                <a:gd name="connsiteX4" fmla="*/ 5299602 w 5726588"/>
                <a:gd name="connsiteY4" fmla="*/ 230822 h 4663120"/>
                <a:gd name="connsiteX5" fmla="*/ 5666316 w 5726588"/>
                <a:gd name="connsiteY5" fmla="*/ 578485 h 4663120"/>
                <a:gd name="connsiteX6" fmla="*/ 4918603 w 5726588"/>
                <a:gd name="connsiteY6" fmla="*/ 1345247 h 4663120"/>
                <a:gd name="connsiteX7" fmla="*/ 4507894 w 5726588"/>
                <a:gd name="connsiteY7" fmla="*/ 1364300 h 4663120"/>
                <a:gd name="connsiteX8" fmla="*/ 4051828 w 5726588"/>
                <a:gd name="connsiteY8" fmla="*/ 902335 h 4663120"/>
                <a:gd name="connsiteX9" fmla="*/ 3342216 w 5726588"/>
                <a:gd name="connsiteY9" fmla="*/ 1721485 h 4663120"/>
                <a:gd name="connsiteX10" fmla="*/ 3970866 w 5726588"/>
                <a:gd name="connsiteY10" fmla="*/ 2350135 h 4663120"/>
                <a:gd name="connsiteX11" fmla="*/ 4008966 w 5726588"/>
                <a:gd name="connsiteY11" fmla="*/ 2983549 h 4663120"/>
                <a:gd name="connsiteX12" fmla="*/ 3675591 w 5726588"/>
                <a:gd name="connsiteY12" fmla="*/ 4445636 h 4663120"/>
                <a:gd name="connsiteX13" fmla="*/ 3065991 w 5726588"/>
                <a:gd name="connsiteY13" fmla="*/ 4297999 h 4663120"/>
                <a:gd name="connsiteX14" fmla="*/ 3389841 w 5726588"/>
                <a:gd name="connsiteY14" fmla="*/ 2926399 h 4663120"/>
                <a:gd name="connsiteX15" fmla="*/ 2631470 w 5726588"/>
                <a:gd name="connsiteY15" fmla="*/ 2199326 h 4663120"/>
                <a:gd name="connsiteX16" fmla="*/ 2061103 w 5726588"/>
                <a:gd name="connsiteY16" fmla="*/ 2845437 h 4663120"/>
                <a:gd name="connsiteX17" fmla="*/ 1646766 w 5726588"/>
                <a:gd name="connsiteY17" fmla="*/ 3035937 h 4663120"/>
                <a:gd name="connsiteX18" fmla="*/ 279928 w 5726588"/>
                <a:gd name="connsiteY18" fmla="*/ 3037526 h 4663120"/>
                <a:gd name="connsiteX19" fmla="*/ 281062 w 5726588"/>
                <a:gd name="connsiteY19" fmla="*/ 2408875 h 4663120"/>
                <a:gd name="connsiteX20" fmla="*/ 1451502 w 5726588"/>
                <a:gd name="connsiteY20" fmla="*/ 2421571 h 4663120"/>
                <a:gd name="connsiteX21" fmla="*/ 3085039 w 5726588"/>
                <a:gd name="connsiteY21" fmla="*/ 502283 h 4663120"/>
                <a:gd name="connsiteX22" fmla="*/ 2656415 w 5726588"/>
                <a:gd name="connsiteY22" fmla="*/ 497521 h 4663120"/>
                <a:gd name="connsiteX23" fmla="*/ 1884890 w 5726588"/>
                <a:gd name="connsiteY23" fmla="*/ 1392871 h 4663120"/>
                <a:gd name="connsiteX24" fmla="*/ 1551515 w 5726588"/>
                <a:gd name="connsiteY24" fmla="*/ 1021396 h 4663120"/>
                <a:gd name="connsiteX25" fmla="*/ 2294465 w 5726588"/>
                <a:gd name="connsiteY25" fmla="*/ 168909 h 4663120"/>
                <a:gd name="connsiteX26" fmla="*/ 2619449 w 5726588"/>
                <a:gd name="connsiteY26" fmla="*/ 2225 h 4663120"/>
                <a:gd name="connsiteX0" fmla="*/ 2619449 w 5726588"/>
                <a:gd name="connsiteY0" fmla="*/ 66527 h 4727422"/>
                <a:gd name="connsiteX1" fmla="*/ 3304115 w 5726588"/>
                <a:gd name="connsiteY1" fmla="*/ 71287 h 4727422"/>
                <a:gd name="connsiteX2" fmla="*/ 3823229 w 5726588"/>
                <a:gd name="connsiteY2" fmla="*/ 52237 h 4727422"/>
                <a:gd name="connsiteX3" fmla="*/ 4685240 w 5726588"/>
                <a:gd name="connsiteY3" fmla="*/ 904724 h 4727422"/>
                <a:gd name="connsiteX4" fmla="*/ 5299602 w 5726588"/>
                <a:gd name="connsiteY4" fmla="*/ 295124 h 4727422"/>
                <a:gd name="connsiteX5" fmla="*/ 5666316 w 5726588"/>
                <a:gd name="connsiteY5" fmla="*/ 642787 h 4727422"/>
                <a:gd name="connsiteX6" fmla="*/ 4918603 w 5726588"/>
                <a:gd name="connsiteY6" fmla="*/ 1409549 h 4727422"/>
                <a:gd name="connsiteX7" fmla="*/ 4507894 w 5726588"/>
                <a:gd name="connsiteY7" fmla="*/ 1428602 h 4727422"/>
                <a:gd name="connsiteX8" fmla="*/ 4051828 w 5726588"/>
                <a:gd name="connsiteY8" fmla="*/ 966637 h 4727422"/>
                <a:gd name="connsiteX9" fmla="*/ 3342216 w 5726588"/>
                <a:gd name="connsiteY9" fmla="*/ 1785787 h 4727422"/>
                <a:gd name="connsiteX10" fmla="*/ 3970866 w 5726588"/>
                <a:gd name="connsiteY10" fmla="*/ 2414437 h 4727422"/>
                <a:gd name="connsiteX11" fmla="*/ 4008966 w 5726588"/>
                <a:gd name="connsiteY11" fmla="*/ 3047851 h 4727422"/>
                <a:gd name="connsiteX12" fmla="*/ 3675591 w 5726588"/>
                <a:gd name="connsiteY12" fmla="*/ 4509938 h 4727422"/>
                <a:gd name="connsiteX13" fmla="*/ 3065991 w 5726588"/>
                <a:gd name="connsiteY13" fmla="*/ 4362301 h 4727422"/>
                <a:gd name="connsiteX14" fmla="*/ 3389841 w 5726588"/>
                <a:gd name="connsiteY14" fmla="*/ 2990701 h 4727422"/>
                <a:gd name="connsiteX15" fmla="*/ 2631470 w 5726588"/>
                <a:gd name="connsiteY15" fmla="*/ 2263628 h 4727422"/>
                <a:gd name="connsiteX16" fmla="*/ 2061103 w 5726588"/>
                <a:gd name="connsiteY16" fmla="*/ 2909739 h 4727422"/>
                <a:gd name="connsiteX17" fmla="*/ 1646766 w 5726588"/>
                <a:gd name="connsiteY17" fmla="*/ 3100239 h 4727422"/>
                <a:gd name="connsiteX18" fmla="*/ 279928 w 5726588"/>
                <a:gd name="connsiteY18" fmla="*/ 3101828 h 4727422"/>
                <a:gd name="connsiteX19" fmla="*/ 281062 w 5726588"/>
                <a:gd name="connsiteY19" fmla="*/ 2473177 h 4727422"/>
                <a:gd name="connsiteX20" fmla="*/ 1451502 w 5726588"/>
                <a:gd name="connsiteY20" fmla="*/ 2485873 h 4727422"/>
                <a:gd name="connsiteX21" fmla="*/ 3085039 w 5726588"/>
                <a:gd name="connsiteY21" fmla="*/ 566585 h 4727422"/>
                <a:gd name="connsiteX22" fmla="*/ 2656415 w 5726588"/>
                <a:gd name="connsiteY22" fmla="*/ 561823 h 4727422"/>
                <a:gd name="connsiteX23" fmla="*/ 1884890 w 5726588"/>
                <a:gd name="connsiteY23" fmla="*/ 1457173 h 4727422"/>
                <a:gd name="connsiteX24" fmla="*/ 1551515 w 5726588"/>
                <a:gd name="connsiteY24" fmla="*/ 1085698 h 4727422"/>
                <a:gd name="connsiteX25" fmla="*/ 2294465 w 5726588"/>
                <a:gd name="connsiteY25" fmla="*/ 233211 h 4727422"/>
                <a:gd name="connsiteX26" fmla="*/ 2619449 w 5726588"/>
                <a:gd name="connsiteY26" fmla="*/ 66527 h 4727422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85039 w 5726588"/>
                <a:gd name="connsiteY21" fmla="*/ 520152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20094 h 4680989"/>
                <a:gd name="connsiteX1" fmla="*/ 3304115 w 5726588"/>
                <a:gd name="connsiteY1" fmla="*/ 24854 h 4680989"/>
                <a:gd name="connsiteX2" fmla="*/ 3823229 w 5726588"/>
                <a:gd name="connsiteY2" fmla="*/ 5804 h 4680989"/>
                <a:gd name="connsiteX3" fmla="*/ 4685240 w 5726588"/>
                <a:gd name="connsiteY3" fmla="*/ 858291 h 4680989"/>
                <a:gd name="connsiteX4" fmla="*/ 5299602 w 5726588"/>
                <a:gd name="connsiteY4" fmla="*/ 248691 h 4680989"/>
                <a:gd name="connsiteX5" fmla="*/ 5666316 w 5726588"/>
                <a:gd name="connsiteY5" fmla="*/ 596354 h 4680989"/>
                <a:gd name="connsiteX6" fmla="*/ 4918603 w 5726588"/>
                <a:gd name="connsiteY6" fmla="*/ 1363116 h 4680989"/>
                <a:gd name="connsiteX7" fmla="*/ 4507894 w 5726588"/>
                <a:gd name="connsiteY7" fmla="*/ 1382169 h 4680989"/>
                <a:gd name="connsiteX8" fmla="*/ 4051828 w 5726588"/>
                <a:gd name="connsiteY8" fmla="*/ 920204 h 4680989"/>
                <a:gd name="connsiteX9" fmla="*/ 3342216 w 5726588"/>
                <a:gd name="connsiteY9" fmla="*/ 1739354 h 4680989"/>
                <a:gd name="connsiteX10" fmla="*/ 3970866 w 5726588"/>
                <a:gd name="connsiteY10" fmla="*/ 2368004 h 4680989"/>
                <a:gd name="connsiteX11" fmla="*/ 4008966 w 5726588"/>
                <a:gd name="connsiteY11" fmla="*/ 3001418 h 4680989"/>
                <a:gd name="connsiteX12" fmla="*/ 3675591 w 5726588"/>
                <a:gd name="connsiteY12" fmla="*/ 4463505 h 4680989"/>
                <a:gd name="connsiteX13" fmla="*/ 3065991 w 5726588"/>
                <a:gd name="connsiteY13" fmla="*/ 4315868 h 4680989"/>
                <a:gd name="connsiteX14" fmla="*/ 3389841 w 5726588"/>
                <a:gd name="connsiteY14" fmla="*/ 2944268 h 4680989"/>
                <a:gd name="connsiteX15" fmla="*/ 2631470 w 5726588"/>
                <a:gd name="connsiteY15" fmla="*/ 2217195 h 4680989"/>
                <a:gd name="connsiteX16" fmla="*/ 2061103 w 5726588"/>
                <a:gd name="connsiteY16" fmla="*/ 2863306 h 4680989"/>
                <a:gd name="connsiteX17" fmla="*/ 1646766 w 5726588"/>
                <a:gd name="connsiteY17" fmla="*/ 3053806 h 4680989"/>
                <a:gd name="connsiteX18" fmla="*/ 279928 w 5726588"/>
                <a:gd name="connsiteY18" fmla="*/ 3055395 h 4680989"/>
                <a:gd name="connsiteX19" fmla="*/ 281062 w 5726588"/>
                <a:gd name="connsiteY19" fmla="*/ 2426744 h 4680989"/>
                <a:gd name="connsiteX20" fmla="*/ 1451502 w 5726588"/>
                <a:gd name="connsiteY20" fmla="*/ 2439440 h 4680989"/>
                <a:gd name="connsiteX21" fmla="*/ 3092182 w 5726588"/>
                <a:gd name="connsiteY21" fmla="*/ 513009 h 4680989"/>
                <a:gd name="connsiteX22" fmla="*/ 2656415 w 5726588"/>
                <a:gd name="connsiteY22" fmla="*/ 515390 h 4680989"/>
                <a:gd name="connsiteX23" fmla="*/ 1884890 w 5726588"/>
                <a:gd name="connsiteY23" fmla="*/ 1410740 h 4680989"/>
                <a:gd name="connsiteX24" fmla="*/ 1551515 w 5726588"/>
                <a:gd name="connsiteY24" fmla="*/ 1039265 h 4680989"/>
                <a:gd name="connsiteX25" fmla="*/ 2294465 w 5726588"/>
                <a:gd name="connsiteY25" fmla="*/ 186778 h 4680989"/>
                <a:gd name="connsiteX26" fmla="*/ 2619449 w 5726588"/>
                <a:gd name="connsiteY26" fmla="*/ 20094 h 4680989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39910 w 5726588"/>
                <a:gd name="connsiteY2" fmla="*/ 85723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0 h 4660895"/>
                <a:gd name="connsiteX1" fmla="*/ 3304115 w 5726588"/>
                <a:gd name="connsiteY1" fmla="*/ 4760 h 4660895"/>
                <a:gd name="connsiteX2" fmla="*/ 3906573 w 5726588"/>
                <a:gd name="connsiteY2" fmla="*/ 54767 h 4660895"/>
                <a:gd name="connsiteX3" fmla="*/ 4685240 w 5726588"/>
                <a:gd name="connsiteY3" fmla="*/ 838197 h 4660895"/>
                <a:gd name="connsiteX4" fmla="*/ 5299602 w 5726588"/>
                <a:gd name="connsiteY4" fmla="*/ 228597 h 4660895"/>
                <a:gd name="connsiteX5" fmla="*/ 5666316 w 5726588"/>
                <a:gd name="connsiteY5" fmla="*/ 576260 h 4660895"/>
                <a:gd name="connsiteX6" fmla="*/ 4918603 w 5726588"/>
                <a:gd name="connsiteY6" fmla="*/ 1343022 h 4660895"/>
                <a:gd name="connsiteX7" fmla="*/ 4507894 w 5726588"/>
                <a:gd name="connsiteY7" fmla="*/ 1362075 h 4660895"/>
                <a:gd name="connsiteX8" fmla="*/ 4051828 w 5726588"/>
                <a:gd name="connsiteY8" fmla="*/ 900110 h 4660895"/>
                <a:gd name="connsiteX9" fmla="*/ 3342216 w 5726588"/>
                <a:gd name="connsiteY9" fmla="*/ 1719260 h 4660895"/>
                <a:gd name="connsiteX10" fmla="*/ 3970866 w 5726588"/>
                <a:gd name="connsiteY10" fmla="*/ 2347910 h 4660895"/>
                <a:gd name="connsiteX11" fmla="*/ 4008966 w 5726588"/>
                <a:gd name="connsiteY11" fmla="*/ 2981324 h 4660895"/>
                <a:gd name="connsiteX12" fmla="*/ 3675591 w 5726588"/>
                <a:gd name="connsiteY12" fmla="*/ 4443411 h 4660895"/>
                <a:gd name="connsiteX13" fmla="*/ 3065991 w 5726588"/>
                <a:gd name="connsiteY13" fmla="*/ 4295774 h 4660895"/>
                <a:gd name="connsiteX14" fmla="*/ 3389841 w 5726588"/>
                <a:gd name="connsiteY14" fmla="*/ 2924174 h 4660895"/>
                <a:gd name="connsiteX15" fmla="*/ 2631470 w 5726588"/>
                <a:gd name="connsiteY15" fmla="*/ 2197101 h 4660895"/>
                <a:gd name="connsiteX16" fmla="*/ 2061103 w 5726588"/>
                <a:gd name="connsiteY16" fmla="*/ 2843212 h 4660895"/>
                <a:gd name="connsiteX17" fmla="*/ 1646766 w 5726588"/>
                <a:gd name="connsiteY17" fmla="*/ 3033712 h 4660895"/>
                <a:gd name="connsiteX18" fmla="*/ 279928 w 5726588"/>
                <a:gd name="connsiteY18" fmla="*/ 3035301 h 4660895"/>
                <a:gd name="connsiteX19" fmla="*/ 281062 w 5726588"/>
                <a:gd name="connsiteY19" fmla="*/ 2406650 h 4660895"/>
                <a:gd name="connsiteX20" fmla="*/ 1451502 w 5726588"/>
                <a:gd name="connsiteY20" fmla="*/ 2419346 h 4660895"/>
                <a:gd name="connsiteX21" fmla="*/ 3092182 w 5726588"/>
                <a:gd name="connsiteY21" fmla="*/ 492915 h 4660895"/>
                <a:gd name="connsiteX22" fmla="*/ 2656415 w 5726588"/>
                <a:gd name="connsiteY22" fmla="*/ 495296 h 4660895"/>
                <a:gd name="connsiteX23" fmla="*/ 1884890 w 5726588"/>
                <a:gd name="connsiteY23" fmla="*/ 1390646 h 4660895"/>
                <a:gd name="connsiteX24" fmla="*/ 1551515 w 5726588"/>
                <a:gd name="connsiteY24" fmla="*/ 1019171 h 4660895"/>
                <a:gd name="connsiteX25" fmla="*/ 2294465 w 5726588"/>
                <a:gd name="connsiteY25" fmla="*/ 166684 h 4660895"/>
                <a:gd name="connsiteX26" fmla="*/ 2619449 w 5726588"/>
                <a:gd name="connsiteY26" fmla="*/ 0 h 4660895"/>
                <a:gd name="connsiteX0" fmla="*/ 2619449 w 5726588"/>
                <a:gd name="connsiteY0" fmla="*/ 22028 h 4682923"/>
                <a:gd name="connsiteX1" fmla="*/ 3304115 w 5726588"/>
                <a:gd name="connsiteY1" fmla="*/ 26788 h 4682923"/>
                <a:gd name="connsiteX2" fmla="*/ 3906573 w 5726588"/>
                <a:gd name="connsiteY2" fmla="*/ 76795 h 4682923"/>
                <a:gd name="connsiteX3" fmla="*/ 4685240 w 5726588"/>
                <a:gd name="connsiteY3" fmla="*/ 860225 h 4682923"/>
                <a:gd name="connsiteX4" fmla="*/ 5299602 w 5726588"/>
                <a:gd name="connsiteY4" fmla="*/ 250625 h 4682923"/>
                <a:gd name="connsiteX5" fmla="*/ 5666316 w 5726588"/>
                <a:gd name="connsiteY5" fmla="*/ 598288 h 4682923"/>
                <a:gd name="connsiteX6" fmla="*/ 4918603 w 5726588"/>
                <a:gd name="connsiteY6" fmla="*/ 1365050 h 4682923"/>
                <a:gd name="connsiteX7" fmla="*/ 4507894 w 5726588"/>
                <a:gd name="connsiteY7" fmla="*/ 1384103 h 4682923"/>
                <a:gd name="connsiteX8" fmla="*/ 4051828 w 5726588"/>
                <a:gd name="connsiteY8" fmla="*/ 922138 h 4682923"/>
                <a:gd name="connsiteX9" fmla="*/ 3342216 w 5726588"/>
                <a:gd name="connsiteY9" fmla="*/ 1741288 h 4682923"/>
                <a:gd name="connsiteX10" fmla="*/ 3970866 w 5726588"/>
                <a:gd name="connsiteY10" fmla="*/ 2369938 h 4682923"/>
                <a:gd name="connsiteX11" fmla="*/ 4008966 w 5726588"/>
                <a:gd name="connsiteY11" fmla="*/ 3003352 h 4682923"/>
                <a:gd name="connsiteX12" fmla="*/ 3675591 w 5726588"/>
                <a:gd name="connsiteY12" fmla="*/ 4465439 h 4682923"/>
                <a:gd name="connsiteX13" fmla="*/ 3065991 w 5726588"/>
                <a:gd name="connsiteY13" fmla="*/ 4317802 h 4682923"/>
                <a:gd name="connsiteX14" fmla="*/ 3389841 w 5726588"/>
                <a:gd name="connsiteY14" fmla="*/ 2946202 h 4682923"/>
                <a:gd name="connsiteX15" fmla="*/ 2631470 w 5726588"/>
                <a:gd name="connsiteY15" fmla="*/ 2219129 h 4682923"/>
                <a:gd name="connsiteX16" fmla="*/ 2061103 w 5726588"/>
                <a:gd name="connsiteY16" fmla="*/ 2865240 h 4682923"/>
                <a:gd name="connsiteX17" fmla="*/ 1646766 w 5726588"/>
                <a:gd name="connsiteY17" fmla="*/ 3055740 h 4682923"/>
                <a:gd name="connsiteX18" fmla="*/ 279928 w 5726588"/>
                <a:gd name="connsiteY18" fmla="*/ 3057329 h 4682923"/>
                <a:gd name="connsiteX19" fmla="*/ 281062 w 5726588"/>
                <a:gd name="connsiteY19" fmla="*/ 2428678 h 4682923"/>
                <a:gd name="connsiteX20" fmla="*/ 1451502 w 5726588"/>
                <a:gd name="connsiteY20" fmla="*/ 2441374 h 4682923"/>
                <a:gd name="connsiteX21" fmla="*/ 3092182 w 5726588"/>
                <a:gd name="connsiteY21" fmla="*/ 514943 h 4682923"/>
                <a:gd name="connsiteX22" fmla="*/ 2656415 w 5726588"/>
                <a:gd name="connsiteY22" fmla="*/ 517324 h 4682923"/>
                <a:gd name="connsiteX23" fmla="*/ 1884890 w 5726588"/>
                <a:gd name="connsiteY23" fmla="*/ 1412674 h 4682923"/>
                <a:gd name="connsiteX24" fmla="*/ 1551515 w 5726588"/>
                <a:gd name="connsiteY24" fmla="*/ 1041199 h 4682923"/>
                <a:gd name="connsiteX25" fmla="*/ 2294465 w 5726588"/>
                <a:gd name="connsiteY25" fmla="*/ 188712 h 4682923"/>
                <a:gd name="connsiteX26" fmla="*/ 2619449 w 5726588"/>
                <a:gd name="connsiteY26" fmla="*/ 22028 h 4682923"/>
                <a:gd name="connsiteX0" fmla="*/ 2619449 w 5726588"/>
                <a:gd name="connsiteY0" fmla="*/ 17667 h 4678562"/>
                <a:gd name="connsiteX1" fmla="*/ 3304115 w 5726588"/>
                <a:gd name="connsiteY1" fmla="*/ 22427 h 4678562"/>
                <a:gd name="connsiteX2" fmla="*/ 3906573 w 5726588"/>
                <a:gd name="connsiteY2" fmla="*/ 72434 h 4678562"/>
                <a:gd name="connsiteX3" fmla="*/ 4685240 w 5726588"/>
                <a:gd name="connsiteY3" fmla="*/ 855864 h 4678562"/>
                <a:gd name="connsiteX4" fmla="*/ 5299602 w 5726588"/>
                <a:gd name="connsiteY4" fmla="*/ 246264 h 4678562"/>
                <a:gd name="connsiteX5" fmla="*/ 5666316 w 5726588"/>
                <a:gd name="connsiteY5" fmla="*/ 593927 h 4678562"/>
                <a:gd name="connsiteX6" fmla="*/ 4918603 w 5726588"/>
                <a:gd name="connsiteY6" fmla="*/ 1360689 h 4678562"/>
                <a:gd name="connsiteX7" fmla="*/ 4507894 w 5726588"/>
                <a:gd name="connsiteY7" fmla="*/ 1379742 h 4678562"/>
                <a:gd name="connsiteX8" fmla="*/ 4051828 w 5726588"/>
                <a:gd name="connsiteY8" fmla="*/ 917777 h 4678562"/>
                <a:gd name="connsiteX9" fmla="*/ 3342216 w 5726588"/>
                <a:gd name="connsiteY9" fmla="*/ 1736927 h 4678562"/>
                <a:gd name="connsiteX10" fmla="*/ 3970866 w 5726588"/>
                <a:gd name="connsiteY10" fmla="*/ 2365577 h 4678562"/>
                <a:gd name="connsiteX11" fmla="*/ 4008966 w 5726588"/>
                <a:gd name="connsiteY11" fmla="*/ 2998991 h 4678562"/>
                <a:gd name="connsiteX12" fmla="*/ 3675591 w 5726588"/>
                <a:gd name="connsiteY12" fmla="*/ 4461078 h 4678562"/>
                <a:gd name="connsiteX13" fmla="*/ 3065991 w 5726588"/>
                <a:gd name="connsiteY13" fmla="*/ 4313441 h 4678562"/>
                <a:gd name="connsiteX14" fmla="*/ 3389841 w 5726588"/>
                <a:gd name="connsiteY14" fmla="*/ 2941841 h 4678562"/>
                <a:gd name="connsiteX15" fmla="*/ 2631470 w 5726588"/>
                <a:gd name="connsiteY15" fmla="*/ 2214768 h 4678562"/>
                <a:gd name="connsiteX16" fmla="*/ 2061103 w 5726588"/>
                <a:gd name="connsiteY16" fmla="*/ 2860879 h 4678562"/>
                <a:gd name="connsiteX17" fmla="*/ 1646766 w 5726588"/>
                <a:gd name="connsiteY17" fmla="*/ 3051379 h 4678562"/>
                <a:gd name="connsiteX18" fmla="*/ 279928 w 5726588"/>
                <a:gd name="connsiteY18" fmla="*/ 3052968 h 4678562"/>
                <a:gd name="connsiteX19" fmla="*/ 281062 w 5726588"/>
                <a:gd name="connsiteY19" fmla="*/ 2424317 h 4678562"/>
                <a:gd name="connsiteX20" fmla="*/ 1451502 w 5726588"/>
                <a:gd name="connsiteY20" fmla="*/ 2437013 h 4678562"/>
                <a:gd name="connsiteX21" fmla="*/ 3092182 w 5726588"/>
                <a:gd name="connsiteY21" fmla="*/ 510582 h 4678562"/>
                <a:gd name="connsiteX22" fmla="*/ 2656415 w 5726588"/>
                <a:gd name="connsiteY22" fmla="*/ 512963 h 4678562"/>
                <a:gd name="connsiteX23" fmla="*/ 1884890 w 5726588"/>
                <a:gd name="connsiteY23" fmla="*/ 1408313 h 4678562"/>
                <a:gd name="connsiteX24" fmla="*/ 1551515 w 5726588"/>
                <a:gd name="connsiteY24" fmla="*/ 1036838 h 4678562"/>
                <a:gd name="connsiteX25" fmla="*/ 2294465 w 5726588"/>
                <a:gd name="connsiteY25" fmla="*/ 184351 h 4678562"/>
                <a:gd name="connsiteX26" fmla="*/ 2619449 w 5726588"/>
                <a:gd name="connsiteY26" fmla="*/ 17667 h 4678562"/>
                <a:gd name="connsiteX0" fmla="*/ 2619449 w 5726588"/>
                <a:gd name="connsiteY0" fmla="*/ 9611 h 4670506"/>
                <a:gd name="connsiteX1" fmla="*/ 3304115 w 5726588"/>
                <a:gd name="connsiteY1" fmla="*/ 14371 h 4670506"/>
                <a:gd name="connsiteX2" fmla="*/ 3906573 w 5726588"/>
                <a:gd name="connsiteY2" fmla="*/ 64378 h 4670506"/>
                <a:gd name="connsiteX3" fmla="*/ 4685240 w 5726588"/>
                <a:gd name="connsiteY3" fmla="*/ 847808 h 4670506"/>
                <a:gd name="connsiteX4" fmla="*/ 5299602 w 5726588"/>
                <a:gd name="connsiteY4" fmla="*/ 238208 h 4670506"/>
                <a:gd name="connsiteX5" fmla="*/ 5666316 w 5726588"/>
                <a:gd name="connsiteY5" fmla="*/ 585871 h 4670506"/>
                <a:gd name="connsiteX6" fmla="*/ 4918603 w 5726588"/>
                <a:gd name="connsiteY6" fmla="*/ 1352633 h 4670506"/>
                <a:gd name="connsiteX7" fmla="*/ 4507894 w 5726588"/>
                <a:gd name="connsiteY7" fmla="*/ 1371686 h 4670506"/>
                <a:gd name="connsiteX8" fmla="*/ 4051828 w 5726588"/>
                <a:gd name="connsiteY8" fmla="*/ 909721 h 4670506"/>
                <a:gd name="connsiteX9" fmla="*/ 3342216 w 5726588"/>
                <a:gd name="connsiteY9" fmla="*/ 1728871 h 4670506"/>
                <a:gd name="connsiteX10" fmla="*/ 3970866 w 5726588"/>
                <a:gd name="connsiteY10" fmla="*/ 2357521 h 4670506"/>
                <a:gd name="connsiteX11" fmla="*/ 4008966 w 5726588"/>
                <a:gd name="connsiteY11" fmla="*/ 2990935 h 4670506"/>
                <a:gd name="connsiteX12" fmla="*/ 3675591 w 5726588"/>
                <a:gd name="connsiteY12" fmla="*/ 4453022 h 4670506"/>
                <a:gd name="connsiteX13" fmla="*/ 3065991 w 5726588"/>
                <a:gd name="connsiteY13" fmla="*/ 4305385 h 4670506"/>
                <a:gd name="connsiteX14" fmla="*/ 3389841 w 5726588"/>
                <a:gd name="connsiteY14" fmla="*/ 2933785 h 4670506"/>
                <a:gd name="connsiteX15" fmla="*/ 2631470 w 5726588"/>
                <a:gd name="connsiteY15" fmla="*/ 2206712 h 4670506"/>
                <a:gd name="connsiteX16" fmla="*/ 2061103 w 5726588"/>
                <a:gd name="connsiteY16" fmla="*/ 2852823 h 4670506"/>
                <a:gd name="connsiteX17" fmla="*/ 1646766 w 5726588"/>
                <a:gd name="connsiteY17" fmla="*/ 3043323 h 4670506"/>
                <a:gd name="connsiteX18" fmla="*/ 279928 w 5726588"/>
                <a:gd name="connsiteY18" fmla="*/ 3044912 h 4670506"/>
                <a:gd name="connsiteX19" fmla="*/ 281062 w 5726588"/>
                <a:gd name="connsiteY19" fmla="*/ 2416261 h 4670506"/>
                <a:gd name="connsiteX20" fmla="*/ 1451502 w 5726588"/>
                <a:gd name="connsiteY20" fmla="*/ 2428957 h 4670506"/>
                <a:gd name="connsiteX21" fmla="*/ 3092182 w 5726588"/>
                <a:gd name="connsiteY21" fmla="*/ 502526 h 4670506"/>
                <a:gd name="connsiteX22" fmla="*/ 2656415 w 5726588"/>
                <a:gd name="connsiteY22" fmla="*/ 504907 h 4670506"/>
                <a:gd name="connsiteX23" fmla="*/ 1884890 w 5726588"/>
                <a:gd name="connsiteY23" fmla="*/ 1400257 h 4670506"/>
                <a:gd name="connsiteX24" fmla="*/ 1551515 w 5726588"/>
                <a:gd name="connsiteY24" fmla="*/ 1028782 h 4670506"/>
                <a:gd name="connsiteX25" fmla="*/ 2294465 w 5726588"/>
                <a:gd name="connsiteY25" fmla="*/ 176295 h 4670506"/>
                <a:gd name="connsiteX26" fmla="*/ 2619449 w 5726588"/>
                <a:gd name="connsiteY26" fmla="*/ 9611 h 4670506"/>
                <a:gd name="connsiteX0" fmla="*/ 2619449 w 5726588"/>
                <a:gd name="connsiteY0" fmla="*/ 12249 h 4673144"/>
                <a:gd name="connsiteX1" fmla="*/ 3301734 w 5726588"/>
                <a:gd name="connsiteY1" fmla="*/ 12247 h 4673144"/>
                <a:gd name="connsiteX2" fmla="*/ 3906573 w 5726588"/>
                <a:gd name="connsiteY2" fmla="*/ 67016 h 4673144"/>
                <a:gd name="connsiteX3" fmla="*/ 4685240 w 5726588"/>
                <a:gd name="connsiteY3" fmla="*/ 850446 h 4673144"/>
                <a:gd name="connsiteX4" fmla="*/ 5299602 w 5726588"/>
                <a:gd name="connsiteY4" fmla="*/ 240846 h 4673144"/>
                <a:gd name="connsiteX5" fmla="*/ 5666316 w 5726588"/>
                <a:gd name="connsiteY5" fmla="*/ 588509 h 4673144"/>
                <a:gd name="connsiteX6" fmla="*/ 4918603 w 5726588"/>
                <a:gd name="connsiteY6" fmla="*/ 1355271 h 4673144"/>
                <a:gd name="connsiteX7" fmla="*/ 4507894 w 5726588"/>
                <a:gd name="connsiteY7" fmla="*/ 1374324 h 4673144"/>
                <a:gd name="connsiteX8" fmla="*/ 4051828 w 5726588"/>
                <a:gd name="connsiteY8" fmla="*/ 912359 h 4673144"/>
                <a:gd name="connsiteX9" fmla="*/ 3342216 w 5726588"/>
                <a:gd name="connsiteY9" fmla="*/ 1731509 h 4673144"/>
                <a:gd name="connsiteX10" fmla="*/ 3970866 w 5726588"/>
                <a:gd name="connsiteY10" fmla="*/ 2360159 h 4673144"/>
                <a:gd name="connsiteX11" fmla="*/ 4008966 w 5726588"/>
                <a:gd name="connsiteY11" fmla="*/ 2993573 h 4673144"/>
                <a:gd name="connsiteX12" fmla="*/ 3675591 w 5726588"/>
                <a:gd name="connsiteY12" fmla="*/ 4455660 h 4673144"/>
                <a:gd name="connsiteX13" fmla="*/ 3065991 w 5726588"/>
                <a:gd name="connsiteY13" fmla="*/ 4308023 h 4673144"/>
                <a:gd name="connsiteX14" fmla="*/ 3389841 w 5726588"/>
                <a:gd name="connsiteY14" fmla="*/ 2936423 h 4673144"/>
                <a:gd name="connsiteX15" fmla="*/ 2631470 w 5726588"/>
                <a:gd name="connsiteY15" fmla="*/ 2209350 h 4673144"/>
                <a:gd name="connsiteX16" fmla="*/ 2061103 w 5726588"/>
                <a:gd name="connsiteY16" fmla="*/ 2855461 h 4673144"/>
                <a:gd name="connsiteX17" fmla="*/ 1646766 w 5726588"/>
                <a:gd name="connsiteY17" fmla="*/ 3045961 h 4673144"/>
                <a:gd name="connsiteX18" fmla="*/ 279928 w 5726588"/>
                <a:gd name="connsiteY18" fmla="*/ 3047550 h 4673144"/>
                <a:gd name="connsiteX19" fmla="*/ 281062 w 5726588"/>
                <a:gd name="connsiteY19" fmla="*/ 2418899 h 4673144"/>
                <a:gd name="connsiteX20" fmla="*/ 1451502 w 5726588"/>
                <a:gd name="connsiteY20" fmla="*/ 2431595 h 4673144"/>
                <a:gd name="connsiteX21" fmla="*/ 3092182 w 5726588"/>
                <a:gd name="connsiteY21" fmla="*/ 505164 h 4673144"/>
                <a:gd name="connsiteX22" fmla="*/ 2656415 w 5726588"/>
                <a:gd name="connsiteY22" fmla="*/ 507545 h 4673144"/>
                <a:gd name="connsiteX23" fmla="*/ 1884890 w 5726588"/>
                <a:gd name="connsiteY23" fmla="*/ 1402895 h 4673144"/>
                <a:gd name="connsiteX24" fmla="*/ 1551515 w 5726588"/>
                <a:gd name="connsiteY24" fmla="*/ 1031420 h 4673144"/>
                <a:gd name="connsiteX25" fmla="*/ 2294465 w 5726588"/>
                <a:gd name="connsiteY25" fmla="*/ 178933 h 4673144"/>
                <a:gd name="connsiteX26" fmla="*/ 2619449 w 5726588"/>
                <a:gd name="connsiteY26" fmla="*/ 12249 h 4673144"/>
                <a:gd name="connsiteX0" fmla="*/ 2619449 w 5726588"/>
                <a:gd name="connsiteY0" fmla="*/ 13639 h 4674534"/>
                <a:gd name="connsiteX1" fmla="*/ 3301734 w 5726588"/>
                <a:gd name="connsiteY1" fmla="*/ 11256 h 4674534"/>
                <a:gd name="connsiteX2" fmla="*/ 3906573 w 5726588"/>
                <a:gd name="connsiteY2" fmla="*/ 68406 h 4674534"/>
                <a:gd name="connsiteX3" fmla="*/ 4685240 w 5726588"/>
                <a:gd name="connsiteY3" fmla="*/ 851836 h 4674534"/>
                <a:gd name="connsiteX4" fmla="*/ 5299602 w 5726588"/>
                <a:gd name="connsiteY4" fmla="*/ 242236 h 4674534"/>
                <a:gd name="connsiteX5" fmla="*/ 5666316 w 5726588"/>
                <a:gd name="connsiteY5" fmla="*/ 589899 h 4674534"/>
                <a:gd name="connsiteX6" fmla="*/ 4918603 w 5726588"/>
                <a:gd name="connsiteY6" fmla="*/ 1356661 h 4674534"/>
                <a:gd name="connsiteX7" fmla="*/ 4507894 w 5726588"/>
                <a:gd name="connsiteY7" fmla="*/ 1375714 h 4674534"/>
                <a:gd name="connsiteX8" fmla="*/ 4051828 w 5726588"/>
                <a:gd name="connsiteY8" fmla="*/ 913749 h 4674534"/>
                <a:gd name="connsiteX9" fmla="*/ 3342216 w 5726588"/>
                <a:gd name="connsiteY9" fmla="*/ 1732899 h 4674534"/>
                <a:gd name="connsiteX10" fmla="*/ 3970866 w 5726588"/>
                <a:gd name="connsiteY10" fmla="*/ 2361549 h 4674534"/>
                <a:gd name="connsiteX11" fmla="*/ 4008966 w 5726588"/>
                <a:gd name="connsiteY11" fmla="*/ 2994963 h 4674534"/>
                <a:gd name="connsiteX12" fmla="*/ 3675591 w 5726588"/>
                <a:gd name="connsiteY12" fmla="*/ 4457050 h 4674534"/>
                <a:gd name="connsiteX13" fmla="*/ 3065991 w 5726588"/>
                <a:gd name="connsiteY13" fmla="*/ 4309413 h 4674534"/>
                <a:gd name="connsiteX14" fmla="*/ 3389841 w 5726588"/>
                <a:gd name="connsiteY14" fmla="*/ 2937813 h 4674534"/>
                <a:gd name="connsiteX15" fmla="*/ 2631470 w 5726588"/>
                <a:gd name="connsiteY15" fmla="*/ 2210740 h 4674534"/>
                <a:gd name="connsiteX16" fmla="*/ 2061103 w 5726588"/>
                <a:gd name="connsiteY16" fmla="*/ 2856851 h 4674534"/>
                <a:gd name="connsiteX17" fmla="*/ 1646766 w 5726588"/>
                <a:gd name="connsiteY17" fmla="*/ 3047351 h 4674534"/>
                <a:gd name="connsiteX18" fmla="*/ 279928 w 5726588"/>
                <a:gd name="connsiteY18" fmla="*/ 3048940 h 4674534"/>
                <a:gd name="connsiteX19" fmla="*/ 281062 w 5726588"/>
                <a:gd name="connsiteY19" fmla="*/ 2420289 h 4674534"/>
                <a:gd name="connsiteX20" fmla="*/ 1451502 w 5726588"/>
                <a:gd name="connsiteY20" fmla="*/ 2432985 h 4674534"/>
                <a:gd name="connsiteX21" fmla="*/ 3092182 w 5726588"/>
                <a:gd name="connsiteY21" fmla="*/ 506554 h 4674534"/>
                <a:gd name="connsiteX22" fmla="*/ 2656415 w 5726588"/>
                <a:gd name="connsiteY22" fmla="*/ 508935 h 4674534"/>
                <a:gd name="connsiteX23" fmla="*/ 1884890 w 5726588"/>
                <a:gd name="connsiteY23" fmla="*/ 1404285 h 4674534"/>
                <a:gd name="connsiteX24" fmla="*/ 1551515 w 5726588"/>
                <a:gd name="connsiteY24" fmla="*/ 1032810 h 4674534"/>
                <a:gd name="connsiteX25" fmla="*/ 2294465 w 5726588"/>
                <a:gd name="connsiteY25" fmla="*/ 180323 h 4674534"/>
                <a:gd name="connsiteX26" fmla="*/ 2619449 w 5726588"/>
                <a:gd name="connsiteY26" fmla="*/ 13639 h 4674534"/>
                <a:gd name="connsiteX0" fmla="*/ 2619449 w 5726588"/>
                <a:gd name="connsiteY0" fmla="*/ 12654 h 4673549"/>
                <a:gd name="connsiteX1" fmla="*/ 3301734 w 5726588"/>
                <a:gd name="connsiteY1" fmla="*/ 10271 h 4673549"/>
                <a:gd name="connsiteX2" fmla="*/ 3906573 w 5726588"/>
                <a:gd name="connsiteY2" fmla="*/ 67421 h 4673549"/>
                <a:gd name="connsiteX3" fmla="*/ 4685240 w 5726588"/>
                <a:gd name="connsiteY3" fmla="*/ 850851 h 4673549"/>
                <a:gd name="connsiteX4" fmla="*/ 5299602 w 5726588"/>
                <a:gd name="connsiteY4" fmla="*/ 241251 h 4673549"/>
                <a:gd name="connsiteX5" fmla="*/ 5666316 w 5726588"/>
                <a:gd name="connsiteY5" fmla="*/ 588914 h 4673549"/>
                <a:gd name="connsiteX6" fmla="*/ 4918603 w 5726588"/>
                <a:gd name="connsiteY6" fmla="*/ 1355676 h 4673549"/>
                <a:gd name="connsiteX7" fmla="*/ 4507894 w 5726588"/>
                <a:gd name="connsiteY7" fmla="*/ 1374729 h 4673549"/>
                <a:gd name="connsiteX8" fmla="*/ 4051828 w 5726588"/>
                <a:gd name="connsiteY8" fmla="*/ 912764 h 4673549"/>
                <a:gd name="connsiteX9" fmla="*/ 3342216 w 5726588"/>
                <a:gd name="connsiteY9" fmla="*/ 1731914 h 4673549"/>
                <a:gd name="connsiteX10" fmla="*/ 3970866 w 5726588"/>
                <a:gd name="connsiteY10" fmla="*/ 2360564 h 4673549"/>
                <a:gd name="connsiteX11" fmla="*/ 4008966 w 5726588"/>
                <a:gd name="connsiteY11" fmla="*/ 2993978 h 4673549"/>
                <a:gd name="connsiteX12" fmla="*/ 3675591 w 5726588"/>
                <a:gd name="connsiteY12" fmla="*/ 4456065 h 4673549"/>
                <a:gd name="connsiteX13" fmla="*/ 3065991 w 5726588"/>
                <a:gd name="connsiteY13" fmla="*/ 4308428 h 4673549"/>
                <a:gd name="connsiteX14" fmla="*/ 3389841 w 5726588"/>
                <a:gd name="connsiteY14" fmla="*/ 2936828 h 4673549"/>
                <a:gd name="connsiteX15" fmla="*/ 2631470 w 5726588"/>
                <a:gd name="connsiteY15" fmla="*/ 2209755 h 4673549"/>
                <a:gd name="connsiteX16" fmla="*/ 2061103 w 5726588"/>
                <a:gd name="connsiteY16" fmla="*/ 2855866 h 4673549"/>
                <a:gd name="connsiteX17" fmla="*/ 1646766 w 5726588"/>
                <a:gd name="connsiteY17" fmla="*/ 3046366 h 4673549"/>
                <a:gd name="connsiteX18" fmla="*/ 279928 w 5726588"/>
                <a:gd name="connsiteY18" fmla="*/ 3047955 h 4673549"/>
                <a:gd name="connsiteX19" fmla="*/ 281062 w 5726588"/>
                <a:gd name="connsiteY19" fmla="*/ 2419304 h 4673549"/>
                <a:gd name="connsiteX20" fmla="*/ 1451502 w 5726588"/>
                <a:gd name="connsiteY20" fmla="*/ 2432000 h 4673549"/>
                <a:gd name="connsiteX21" fmla="*/ 3092182 w 5726588"/>
                <a:gd name="connsiteY21" fmla="*/ 505569 h 4673549"/>
                <a:gd name="connsiteX22" fmla="*/ 2656415 w 5726588"/>
                <a:gd name="connsiteY22" fmla="*/ 507950 h 4673549"/>
                <a:gd name="connsiteX23" fmla="*/ 1884890 w 5726588"/>
                <a:gd name="connsiteY23" fmla="*/ 1403300 h 4673549"/>
                <a:gd name="connsiteX24" fmla="*/ 1551515 w 5726588"/>
                <a:gd name="connsiteY24" fmla="*/ 1031825 h 4673549"/>
                <a:gd name="connsiteX25" fmla="*/ 2294465 w 5726588"/>
                <a:gd name="connsiteY25" fmla="*/ 179338 h 4673549"/>
                <a:gd name="connsiteX26" fmla="*/ 2619449 w 5726588"/>
                <a:gd name="connsiteY26" fmla="*/ 12654 h 4673549"/>
                <a:gd name="connsiteX0" fmla="*/ 2619449 w 5726588"/>
                <a:gd name="connsiteY0" fmla="*/ 9700 h 4670595"/>
                <a:gd name="connsiteX1" fmla="*/ 3301734 w 5726588"/>
                <a:gd name="connsiteY1" fmla="*/ 7317 h 4670595"/>
                <a:gd name="connsiteX2" fmla="*/ 3906573 w 5726588"/>
                <a:gd name="connsiteY2" fmla="*/ 64467 h 4670595"/>
                <a:gd name="connsiteX3" fmla="*/ 4685240 w 5726588"/>
                <a:gd name="connsiteY3" fmla="*/ 847897 h 4670595"/>
                <a:gd name="connsiteX4" fmla="*/ 5299602 w 5726588"/>
                <a:gd name="connsiteY4" fmla="*/ 238297 h 4670595"/>
                <a:gd name="connsiteX5" fmla="*/ 5666316 w 5726588"/>
                <a:gd name="connsiteY5" fmla="*/ 585960 h 4670595"/>
                <a:gd name="connsiteX6" fmla="*/ 4918603 w 5726588"/>
                <a:gd name="connsiteY6" fmla="*/ 1352722 h 4670595"/>
                <a:gd name="connsiteX7" fmla="*/ 4507894 w 5726588"/>
                <a:gd name="connsiteY7" fmla="*/ 1371775 h 4670595"/>
                <a:gd name="connsiteX8" fmla="*/ 4051828 w 5726588"/>
                <a:gd name="connsiteY8" fmla="*/ 909810 h 4670595"/>
                <a:gd name="connsiteX9" fmla="*/ 3342216 w 5726588"/>
                <a:gd name="connsiteY9" fmla="*/ 1728960 h 4670595"/>
                <a:gd name="connsiteX10" fmla="*/ 3970866 w 5726588"/>
                <a:gd name="connsiteY10" fmla="*/ 2357610 h 4670595"/>
                <a:gd name="connsiteX11" fmla="*/ 4008966 w 5726588"/>
                <a:gd name="connsiteY11" fmla="*/ 2991024 h 4670595"/>
                <a:gd name="connsiteX12" fmla="*/ 3675591 w 5726588"/>
                <a:gd name="connsiteY12" fmla="*/ 4453111 h 4670595"/>
                <a:gd name="connsiteX13" fmla="*/ 3065991 w 5726588"/>
                <a:gd name="connsiteY13" fmla="*/ 4305474 h 4670595"/>
                <a:gd name="connsiteX14" fmla="*/ 3389841 w 5726588"/>
                <a:gd name="connsiteY14" fmla="*/ 2933874 h 4670595"/>
                <a:gd name="connsiteX15" fmla="*/ 2631470 w 5726588"/>
                <a:gd name="connsiteY15" fmla="*/ 2206801 h 4670595"/>
                <a:gd name="connsiteX16" fmla="*/ 2061103 w 5726588"/>
                <a:gd name="connsiteY16" fmla="*/ 2852912 h 4670595"/>
                <a:gd name="connsiteX17" fmla="*/ 1646766 w 5726588"/>
                <a:gd name="connsiteY17" fmla="*/ 3043412 h 4670595"/>
                <a:gd name="connsiteX18" fmla="*/ 279928 w 5726588"/>
                <a:gd name="connsiteY18" fmla="*/ 3045001 h 4670595"/>
                <a:gd name="connsiteX19" fmla="*/ 281062 w 5726588"/>
                <a:gd name="connsiteY19" fmla="*/ 2416350 h 4670595"/>
                <a:gd name="connsiteX20" fmla="*/ 1451502 w 5726588"/>
                <a:gd name="connsiteY20" fmla="*/ 2429046 h 4670595"/>
                <a:gd name="connsiteX21" fmla="*/ 3092182 w 5726588"/>
                <a:gd name="connsiteY21" fmla="*/ 502615 h 4670595"/>
                <a:gd name="connsiteX22" fmla="*/ 2656415 w 5726588"/>
                <a:gd name="connsiteY22" fmla="*/ 504996 h 4670595"/>
                <a:gd name="connsiteX23" fmla="*/ 1884890 w 5726588"/>
                <a:gd name="connsiteY23" fmla="*/ 1400346 h 4670595"/>
                <a:gd name="connsiteX24" fmla="*/ 1551515 w 5726588"/>
                <a:gd name="connsiteY24" fmla="*/ 1028871 h 4670595"/>
                <a:gd name="connsiteX25" fmla="*/ 2294465 w 5726588"/>
                <a:gd name="connsiteY25" fmla="*/ 176384 h 4670595"/>
                <a:gd name="connsiteX26" fmla="*/ 2619449 w 5726588"/>
                <a:gd name="connsiteY26" fmla="*/ 9700 h 46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726588" h="4670595">
                  <a:moveTo>
                    <a:pt x="2619449" y="9700"/>
                  </a:moveTo>
                  <a:lnTo>
                    <a:pt x="3301734" y="7317"/>
                  </a:lnTo>
                  <a:cubicBezTo>
                    <a:pt x="3502553" y="2554"/>
                    <a:pt x="3831960" y="-23639"/>
                    <a:pt x="3906573" y="64467"/>
                  </a:cubicBezTo>
                  <a:lnTo>
                    <a:pt x="4685240" y="847897"/>
                  </a:lnTo>
                  <a:lnTo>
                    <a:pt x="5299602" y="238297"/>
                  </a:lnTo>
                  <a:cubicBezTo>
                    <a:pt x="5563127" y="33509"/>
                    <a:pt x="5855228" y="352598"/>
                    <a:pt x="5666316" y="585960"/>
                  </a:cubicBezTo>
                  <a:lnTo>
                    <a:pt x="4918603" y="1352722"/>
                  </a:lnTo>
                  <a:cubicBezTo>
                    <a:pt x="4757888" y="1482899"/>
                    <a:pt x="4625747" y="1484486"/>
                    <a:pt x="4507894" y="1371775"/>
                  </a:cubicBezTo>
                  <a:lnTo>
                    <a:pt x="4051828" y="909810"/>
                  </a:lnTo>
                  <a:lnTo>
                    <a:pt x="3342216" y="1728960"/>
                  </a:lnTo>
                  <a:lnTo>
                    <a:pt x="3970866" y="2357610"/>
                  </a:lnTo>
                  <a:cubicBezTo>
                    <a:pt x="4140728" y="2502073"/>
                    <a:pt x="4062941" y="2756074"/>
                    <a:pt x="4008966" y="2991024"/>
                  </a:cubicBezTo>
                  <a:lnTo>
                    <a:pt x="3675591" y="4453111"/>
                  </a:lnTo>
                  <a:cubicBezTo>
                    <a:pt x="3529542" y="4818237"/>
                    <a:pt x="3040591" y="4692823"/>
                    <a:pt x="3065991" y="4305474"/>
                  </a:cubicBezTo>
                  <a:lnTo>
                    <a:pt x="3389841" y="2933874"/>
                  </a:lnTo>
                  <a:lnTo>
                    <a:pt x="2631470" y="2206801"/>
                  </a:lnTo>
                  <a:lnTo>
                    <a:pt x="2061103" y="2852912"/>
                  </a:lnTo>
                  <a:cubicBezTo>
                    <a:pt x="1984904" y="2954512"/>
                    <a:pt x="1846791" y="3032299"/>
                    <a:pt x="1646766" y="3043412"/>
                  </a:cubicBezTo>
                  <a:lnTo>
                    <a:pt x="279928" y="3045001"/>
                  </a:lnTo>
                  <a:cubicBezTo>
                    <a:pt x="-54657" y="2993142"/>
                    <a:pt x="-130478" y="2522184"/>
                    <a:pt x="281062" y="2416350"/>
                  </a:cubicBezTo>
                  <a:lnTo>
                    <a:pt x="1451502" y="2429046"/>
                  </a:lnTo>
                  <a:lnTo>
                    <a:pt x="3092182" y="502615"/>
                  </a:lnTo>
                  <a:lnTo>
                    <a:pt x="2656415" y="504996"/>
                  </a:lnTo>
                  <a:lnTo>
                    <a:pt x="1884890" y="1400346"/>
                  </a:lnTo>
                  <a:cubicBezTo>
                    <a:pt x="1673752" y="1581320"/>
                    <a:pt x="1319740" y="1343196"/>
                    <a:pt x="1551515" y="1028871"/>
                  </a:cubicBezTo>
                  <a:lnTo>
                    <a:pt x="2294465" y="176384"/>
                  </a:lnTo>
                  <a:cubicBezTo>
                    <a:pt x="2378980" y="73198"/>
                    <a:pt x="2444446" y="12874"/>
                    <a:pt x="2619449" y="970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val 132"/>
            <p:cNvSpPr/>
            <p:nvPr/>
          </p:nvSpPr>
          <p:spPr>
            <a:xfrm>
              <a:off x="5132712" y="1004660"/>
              <a:ext cx="1056705" cy="10567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114"/>
          <p:cNvSpPr/>
          <p:nvPr/>
        </p:nvSpPr>
        <p:spPr>
          <a:xfrm>
            <a:off x="4682565" y="2935616"/>
            <a:ext cx="1668440" cy="162447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939905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" name="Group 146"/>
          <p:cNvGrpSpPr/>
          <p:nvPr/>
        </p:nvGrpSpPr>
        <p:grpSpPr>
          <a:xfrm>
            <a:off x="4846030" y="1454049"/>
            <a:ext cx="1162187" cy="1554145"/>
            <a:chOff x="3459552" y="2514860"/>
            <a:chExt cx="1813223" cy="242475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Freeform 116"/>
          <p:cNvSpPr/>
          <p:nvPr/>
        </p:nvSpPr>
        <p:spPr>
          <a:xfrm rot="427854">
            <a:off x="476257" y="2232660"/>
            <a:ext cx="2117350" cy="2009218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754760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CE4A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/>
          <p:nvPr/>
        </p:nvSpPr>
        <p:spPr>
          <a:xfrm>
            <a:off x="8610305" y="2177265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89"/>
          <p:cNvSpPr/>
          <p:nvPr/>
        </p:nvSpPr>
        <p:spPr>
          <a:xfrm>
            <a:off x="1808863" y="830316"/>
            <a:ext cx="267209" cy="267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Freeform 106"/>
          <p:cNvSpPr/>
          <p:nvPr/>
        </p:nvSpPr>
        <p:spPr>
          <a:xfrm>
            <a:off x="9812935" y="2459338"/>
            <a:ext cx="1887484" cy="1837744"/>
          </a:xfrm>
          <a:custGeom>
            <a:avLst/>
            <a:gdLst>
              <a:gd name="connsiteX0" fmla="*/ 952293 w 1904582"/>
              <a:gd name="connsiteY0" fmla="*/ 271496 h 1893438"/>
              <a:gd name="connsiteX1" fmla="*/ 283755 w 1904582"/>
              <a:gd name="connsiteY1" fmla="*/ 946720 h 1893438"/>
              <a:gd name="connsiteX2" fmla="*/ 952293 w 1904582"/>
              <a:gd name="connsiteY2" fmla="*/ 1621944 h 1893438"/>
              <a:gd name="connsiteX3" fmla="*/ 1620831 w 1904582"/>
              <a:gd name="connsiteY3" fmla="*/ 946720 h 1893438"/>
              <a:gd name="connsiteX4" fmla="*/ 952293 w 1904582"/>
              <a:gd name="connsiteY4" fmla="*/ 271496 h 1893438"/>
              <a:gd name="connsiteX5" fmla="*/ 850486 w 1904582"/>
              <a:gd name="connsiteY5" fmla="*/ 0 h 1893438"/>
              <a:gd name="connsiteX6" fmla="*/ 1052148 w 1904582"/>
              <a:gd name="connsiteY6" fmla="*/ 0 h 1893438"/>
              <a:gd name="connsiteX7" fmla="*/ 1100858 w 1904582"/>
              <a:gd name="connsiteY7" fmla="*/ 181338 h 1893438"/>
              <a:gd name="connsiteX8" fmla="*/ 1209970 w 1904582"/>
              <a:gd name="connsiteY8" fmla="*/ 208345 h 1893438"/>
              <a:gd name="connsiteX9" fmla="*/ 1339540 w 1904582"/>
              <a:gd name="connsiteY9" fmla="*/ 80059 h 1893438"/>
              <a:gd name="connsiteX10" fmla="*/ 1515872 w 1904582"/>
              <a:gd name="connsiteY10" fmla="*/ 181338 h 1893438"/>
              <a:gd name="connsiteX11" fmla="*/ 1464239 w 1904582"/>
              <a:gd name="connsiteY11" fmla="*/ 355924 h 1893438"/>
              <a:gd name="connsiteX12" fmla="*/ 1545098 w 1904582"/>
              <a:gd name="connsiteY12" fmla="*/ 435018 h 1893438"/>
              <a:gd name="connsiteX13" fmla="*/ 1721431 w 1904582"/>
              <a:gd name="connsiteY13" fmla="*/ 393542 h 1893438"/>
              <a:gd name="connsiteX14" fmla="*/ 1827493 w 1904582"/>
              <a:gd name="connsiteY14" fmla="*/ 565767 h 1893438"/>
              <a:gd name="connsiteX15" fmla="*/ 1699024 w 1904582"/>
              <a:gd name="connsiteY15" fmla="*/ 684839 h 1893438"/>
              <a:gd name="connsiteX16" fmla="*/ 1729224 w 1904582"/>
              <a:gd name="connsiteY16" fmla="*/ 800587 h 1893438"/>
              <a:gd name="connsiteX17" fmla="*/ 1903607 w 1904582"/>
              <a:gd name="connsiteY17" fmla="*/ 845923 h 1893438"/>
              <a:gd name="connsiteX18" fmla="*/ 1904582 w 1904582"/>
              <a:gd name="connsiteY18" fmla="*/ 1046551 h 1893438"/>
              <a:gd name="connsiteX19" fmla="*/ 1725327 w 1904582"/>
              <a:gd name="connsiteY19" fmla="*/ 1090920 h 1893438"/>
              <a:gd name="connsiteX20" fmla="*/ 1698050 w 1904582"/>
              <a:gd name="connsiteY20" fmla="*/ 1202810 h 1893438"/>
              <a:gd name="connsiteX21" fmla="*/ 1823723 w 1904582"/>
              <a:gd name="connsiteY21" fmla="*/ 1331097 h 1893438"/>
              <a:gd name="connsiteX22" fmla="*/ 1727275 w 1904582"/>
              <a:gd name="connsiteY22" fmla="*/ 1507613 h 1893438"/>
              <a:gd name="connsiteX23" fmla="*/ 1549969 w 1904582"/>
              <a:gd name="connsiteY23" fmla="*/ 1453596 h 1893438"/>
              <a:gd name="connsiteX24" fmla="*/ 1464239 w 1904582"/>
              <a:gd name="connsiteY24" fmla="*/ 1537514 h 1893438"/>
              <a:gd name="connsiteX25" fmla="*/ 1511975 w 1904582"/>
              <a:gd name="connsiteY25" fmla="*/ 1710171 h 1893438"/>
              <a:gd name="connsiteX26" fmla="*/ 1346359 w 1904582"/>
              <a:gd name="connsiteY26" fmla="*/ 1814343 h 1893438"/>
              <a:gd name="connsiteX27" fmla="*/ 1215816 w 1904582"/>
              <a:gd name="connsiteY27" fmla="*/ 1685092 h 1893438"/>
              <a:gd name="connsiteX28" fmla="*/ 1097936 w 1904582"/>
              <a:gd name="connsiteY28" fmla="*/ 1714994 h 1893438"/>
              <a:gd name="connsiteX29" fmla="*/ 1051173 w 1904582"/>
              <a:gd name="connsiteY29" fmla="*/ 1893437 h 1893438"/>
              <a:gd name="connsiteX30" fmla="*/ 854383 w 1904582"/>
              <a:gd name="connsiteY30" fmla="*/ 1893438 h 1893438"/>
              <a:gd name="connsiteX31" fmla="*/ 801775 w 1904582"/>
              <a:gd name="connsiteY31" fmla="*/ 1709206 h 1893438"/>
              <a:gd name="connsiteX32" fmla="*/ 689741 w 1904582"/>
              <a:gd name="connsiteY32" fmla="*/ 1680269 h 1893438"/>
              <a:gd name="connsiteX33" fmla="*/ 566017 w 1904582"/>
              <a:gd name="connsiteY33" fmla="*/ 1804698 h 1893438"/>
              <a:gd name="connsiteX34" fmla="*/ 395530 w 1904582"/>
              <a:gd name="connsiteY34" fmla="*/ 1707277 h 1893438"/>
              <a:gd name="connsiteX35" fmla="*/ 440343 w 1904582"/>
              <a:gd name="connsiteY35" fmla="*/ 1538479 h 1893438"/>
              <a:gd name="connsiteX36" fmla="*/ 348768 w 1904582"/>
              <a:gd name="connsiteY36" fmla="*/ 1453597 h 1893438"/>
              <a:gd name="connsiteX37" fmla="*/ 185100 w 1904582"/>
              <a:gd name="connsiteY37" fmla="*/ 1500861 h 1893438"/>
              <a:gd name="connsiteX38" fmla="*/ 78912 w 1904582"/>
              <a:gd name="connsiteY38" fmla="*/ 1330133 h 1893438"/>
              <a:gd name="connsiteX39" fmla="*/ 203611 w 1904582"/>
              <a:gd name="connsiteY39" fmla="*/ 1205705 h 1893438"/>
              <a:gd name="connsiteX40" fmla="*/ 177377 w 1904582"/>
              <a:gd name="connsiteY40" fmla="*/ 1087540 h 1893438"/>
              <a:gd name="connsiteX41" fmla="*/ 0 w 1904582"/>
              <a:gd name="connsiteY41" fmla="*/ 1053304 h 1893438"/>
              <a:gd name="connsiteX42" fmla="*/ 974 w 1904582"/>
              <a:gd name="connsiteY42" fmla="*/ 850745 h 1893438"/>
              <a:gd name="connsiteX43" fmla="*/ 171461 w 1904582"/>
              <a:gd name="connsiteY43" fmla="*/ 806375 h 1893438"/>
              <a:gd name="connsiteX44" fmla="*/ 198740 w 1904582"/>
              <a:gd name="connsiteY44" fmla="*/ 681946 h 1893438"/>
              <a:gd name="connsiteX45" fmla="*/ 74040 w 1904582"/>
              <a:gd name="connsiteY45" fmla="*/ 563305 h 1893438"/>
              <a:gd name="connsiteX46" fmla="*/ 176332 w 1904582"/>
              <a:gd name="connsiteY46" fmla="*/ 391613 h 1893438"/>
              <a:gd name="connsiteX47" fmla="*/ 355587 w 1904582"/>
              <a:gd name="connsiteY47" fmla="*/ 436947 h 1893438"/>
              <a:gd name="connsiteX48" fmla="*/ 437420 w 1904582"/>
              <a:gd name="connsiteY48" fmla="*/ 355924 h 1893438"/>
              <a:gd name="connsiteX49" fmla="*/ 386761 w 1904582"/>
              <a:gd name="connsiteY49" fmla="*/ 181337 h 1893438"/>
              <a:gd name="connsiteX50" fmla="*/ 563094 w 1904582"/>
              <a:gd name="connsiteY50" fmla="*/ 76200 h 1893438"/>
              <a:gd name="connsiteX51" fmla="*/ 694611 w 1904582"/>
              <a:gd name="connsiteY51" fmla="*/ 206795 h 1893438"/>
              <a:gd name="connsiteX52" fmla="*/ 809569 w 1904582"/>
              <a:gd name="connsiteY52" fmla="*/ 171692 h 18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04582" h="1893438">
                <a:moveTo>
                  <a:pt x="952293" y="271496"/>
                </a:moveTo>
                <a:cubicBezTo>
                  <a:pt x="583070" y="271496"/>
                  <a:pt x="283755" y="573804"/>
                  <a:pt x="283755" y="946720"/>
                </a:cubicBezTo>
                <a:cubicBezTo>
                  <a:pt x="283755" y="1319636"/>
                  <a:pt x="583070" y="1621944"/>
                  <a:pt x="952293" y="1621944"/>
                </a:cubicBezTo>
                <a:cubicBezTo>
                  <a:pt x="1321516" y="1621944"/>
                  <a:pt x="1620831" y="1319636"/>
                  <a:pt x="1620831" y="946720"/>
                </a:cubicBezTo>
                <a:cubicBezTo>
                  <a:pt x="1620831" y="573804"/>
                  <a:pt x="1321516" y="271496"/>
                  <a:pt x="952293" y="271496"/>
                </a:cubicBezTo>
                <a:close/>
                <a:moveTo>
                  <a:pt x="850486" y="0"/>
                </a:moveTo>
                <a:lnTo>
                  <a:pt x="1052148" y="0"/>
                </a:lnTo>
                <a:cubicBezTo>
                  <a:pt x="1082673" y="113819"/>
                  <a:pt x="1083972" y="120570"/>
                  <a:pt x="1100858" y="181338"/>
                </a:cubicBezTo>
                <a:cubicBezTo>
                  <a:pt x="1181717" y="201594"/>
                  <a:pt x="1134956" y="189054"/>
                  <a:pt x="1209970" y="208345"/>
                </a:cubicBezTo>
                <a:lnTo>
                  <a:pt x="1339540" y="80059"/>
                </a:lnTo>
                <a:lnTo>
                  <a:pt x="1515872" y="181338"/>
                </a:lnTo>
                <a:lnTo>
                  <a:pt x="1464239" y="355924"/>
                </a:lnTo>
                <a:cubicBezTo>
                  <a:pt x="1496713" y="387754"/>
                  <a:pt x="1490218" y="382931"/>
                  <a:pt x="1545098" y="435018"/>
                </a:cubicBezTo>
                <a:cubicBezTo>
                  <a:pt x="1578221" y="426980"/>
                  <a:pt x="1637648" y="415084"/>
                  <a:pt x="1721431" y="393542"/>
                </a:cubicBezTo>
                <a:cubicBezTo>
                  <a:pt x="1746273" y="432125"/>
                  <a:pt x="1782029" y="500498"/>
                  <a:pt x="1827493" y="565767"/>
                </a:cubicBezTo>
                <a:lnTo>
                  <a:pt x="1699024" y="684839"/>
                </a:lnTo>
                <a:cubicBezTo>
                  <a:pt x="1711039" y="726636"/>
                  <a:pt x="1719969" y="767148"/>
                  <a:pt x="1729224" y="800587"/>
                </a:cubicBezTo>
                <a:cubicBezTo>
                  <a:pt x="1778422" y="815699"/>
                  <a:pt x="1843531" y="832901"/>
                  <a:pt x="1903607" y="845923"/>
                </a:cubicBezTo>
                <a:cubicBezTo>
                  <a:pt x="1906530" y="924053"/>
                  <a:pt x="1901659" y="968904"/>
                  <a:pt x="1904582" y="1046551"/>
                </a:cubicBezTo>
                <a:cubicBezTo>
                  <a:pt x="1831516" y="1065360"/>
                  <a:pt x="1776635" y="1079345"/>
                  <a:pt x="1725327" y="1090920"/>
                </a:cubicBezTo>
                <a:cubicBezTo>
                  <a:pt x="1710064" y="1154581"/>
                  <a:pt x="1712014" y="1145097"/>
                  <a:pt x="1698050" y="1202810"/>
                </a:cubicBezTo>
                <a:cubicBezTo>
                  <a:pt x="1749358" y="1253771"/>
                  <a:pt x="1771115" y="1278529"/>
                  <a:pt x="1823723" y="1331097"/>
                </a:cubicBezTo>
                <a:cubicBezTo>
                  <a:pt x="1783780" y="1401992"/>
                  <a:pt x="1748545" y="1465493"/>
                  <a:pt x="1727275" y="1507613"/>
                </a:cubicBezTo>
                <a:cubicBezTo>
                  <a:pt x="1639759" y="1482213"/>
                  <a:pt x="1599329" y="1469029"/>
                  <a:pt x="1549969" y="1453596"/>
                </a:cubicBezTo>
                <a:cubicBezTo>
                  <a:pt x="1510351" y="1492179"/>
                  <a:pt x="1507753" y="1497163"/>
                  <a:pt x="1464239" y="1537514"/>
                </a:cubicBezTo>
                <a:cubicBezTo>
                  <a:pt x="1476254" y="1574971"/>
                  <a:pt x="1497038" y="1648922"/>
                  <a:pt x="1511975" y="1710171"/>
                </a:cubicBezTo>
                <a:cubicBezTo>
                  <a:pt x="1458718" y="1744414"/>
                  <a:pt x="1377047" y="1796499"/>
                  <a:pt x="1346359" y="1814343"/>
                </a:cubicBezTo>
                <a:lnTo>
                  <a:pt x="1215816" y="1685092"/>
                </a:lnTo>
                <a:cubicBezTo>
                  <a:pt x="1166131" y="1698275"/>
                  <a:pt x="1137878" y="1705026"/>
                  <a:pt x="1097936" y="1714994"/>
                </a:cubicBezTo>
                <a:cubicBezTo>
                  <a:pt x="1088194" y="1758720"/>
                  <a:pt x="1069033" y="1825596"/>
                  <a:pt x="1051173" y="1893437"/>
                </a:cubicBezTo>
                <a:lnTo>
                  <a:pt x="854383" y="1893438"/>
                </a:lnTo>
                <a:cubicBezTo>
                  <a:pt x="841231" y="1851158"/>
                  <a:pt x="812654" y="1740876"/>
                  <a:pt x="801775" y="1709206"/>
                </a:cubicBezTo>
                <a:cubicBezTo>
                  <a:pt x="756799" y="1695863"/>
                  <a:pt x="736990" y="1692808"/>
                  <a:pt x="689741" y="1680269"/>
                </a:cubicBezTo>
                <a:cubicBezTo>
                  <a:pt x="644440" y="1725604"/>
                  <a:pt x="620411" y="1746985"/>
                  <a:pt x="566017" y="1804698"/>
                </a:cubicBezTo>
                <a:cubicBezTo>
                  <a:pt x="494087" y="1765955"/>
                  <a:pt x="433199" y="1728498"/>
                  <a:pt x="395530" y="1707277"/>
                </a:cubicBezTo>
                <a:cubicBezTo>
                  <a:pt x="409493" y="1652297"/>
                  <a:pt x="426055" y="1594263"/>
                  <a:pt x="440343" y="1538479"/>
                </a:cubicBezTo>
                <a:cubicBezTo>
                  <a:pt x="402025" y="1505845"/>
                  <a:pt x="393420" y="1498610"/>
                  <a:pt x="348768" y="1453597"/>
                </a:cubicBezTo>
                <a:lnTo>
                  <a:pt x="185100" y="1500861"/>
                </a:lnTo>
                <a:cubicBezTo>
                  <a:pt x="158310" y="1461636"/>
                  <a:pt x="97747" y="1362767"/>
                  <a:pt x="78912" y="1330133"/>
                </a:cubicBezTo>
                <a:cubicBezTo>
                  <a:pt x="117555" y="1292676"/>
                  <a:pt x="157173" y="1252487"/>
                  <a:pt x="203611" y="1205705"/>
                </a:cubicBezTo>
                <a:cubicBezTo>
                  <a:pt x="191595" y="1156995"/>
                  <a:pt x="185820" y="1129177"/>
                  <a:pt x="177377" y="1087540"/>
                </a:cubicBezTo>
                <a:cubicBezTo>
                  <a:pt x="133863" y="1079663"/>
                  <a:pt x="69169" y="1062306"/>
                  <a:pt x="0" y="1053304"/>
                </a:cubicBezTo>
                <a:cubicBezTo>
                  <a:pt x="974" y="1001861"/>
                  <a:pt x="488" y="879039"/>
                  <a:pt x="974" y="850745"/>
                </a:cubicBezTo>
                <a:cubicBezTo>
                  <a:pt x="48224" y="838849"/>
                  <a:pt x="105540" y="825827"/>
                  <a:pt x="171461" y="806375"/>
                </a:cubicBezTo>
                <a:cubicBezTo>
                  <a:pt x="181853" y="758951"/>
                  <a:pt x="187211" y="739177"/>
                  <a:pt x="198740" y="681946"/>
                </a:cubicBezTo>
                <a:lnTo>
                  <a:pt x="74040" y="563305"/>
                </a:lnTo>
                <a:cubicBezTo>
                  <a:pt x="138988" y="450773"/>
                  <a:pt x="145157" y="443378"/>
                  <a:pt x="176332" y="391613"/>
                </a:cubicBezTo>
                <a:cubicBezTo>
                  <a:pt x="250371" y="411226"/>
                  <a:pt x="261251" y="414922"/>
                  <a:pt x="355587" y="436947"/>
                </a:cubicBezTo>
                <a:cubicBezTo>
                  <a:pt x="388385" y="403509"/>
                  <a:pt x="408518" y="385504"/>
                  <a:pt x="437420" y="355924"/>
                </a:cubicBezTo>
                <a:cubicBezTo>
                  <a:pt x="419559" y="300301"/>
                  <a:pt x="405758" y="245481"/>
                  <a:pt x="386761" y="181337"/>
                </a:cubicBezTo>
                <a:cubicBezTo>
                  <a:pt x="438881" y="150954"/>
                  <a:pt x="535167" y="93240"/>
                  <a:pt x="563094" y="76200"/>
                </a:cubicBezTo>
                <a:lnTo>
                  <a:pt x="694611" y="206795"/>
                </a:lnTo>
                <a:lnTo>
                  <a:pt x="809569" y="171692"/>
                </a:lnTo>
                <a:close/>
              </a:path>
            </a:pathLst>
          </a:custGeom>
          <a:solidFill>
            <a:srgbClr val="609091"/>
          </a:solidFill>
          <a:ln w="9525" cap="flat" cmpd="sng" algn="ctr">
            <a:noFill/>
            <a:prstDash val="solid"/>
            <a:round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1"/>
          <p:cNvSpPr/>
          <p:nvPr/>
        </p:nvSpPr>
        <p:spPr>
          <a:xfrm>
            <a:off x="1317446" y="1087383"/>
            <a:ext cx="982833" cy="1116994"/>
          </a:xfrm>
          <a:custGeom>
            <a:avLst/>
            <a:gdLst>
              <a:gd name="connsiteX0" fmla="*/ 0 w 386366"/>
              <a:gd name="connsiteY0" fmla="*/ 0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0 w 386366"/>
              <a:gd name="connsiteY4" fmla="*/ 0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60325 w 386366"/>
              <a:gd name="connsiteY4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18245 w 386366"/>
              <a:gd name="connsiteY4" fmla="*/ 565950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60325 w 386366"/>
              <a:gd name="connsiteY0" fmla="*/ 142875 h 870839"/>
              <a:gd name="connsiteX1" fmla="*/ 386366 w 386366"/>
              <a:gd name="connsiteY1" fmla="*/ 0 h 870839"/>
              <a:gd name="connsiteX2" fmla="*/ 386366 w 386366"/>
              <a:gd name="connsiteY2" fmla="*/ 870839 h 870839"/>
              <a:gd name="connsiteX3" fmla="*/ 0 w 386366"/>
              <a:gd name="connsiteY3" fmla="*/ 870839 h 870839"/>
              <a:gd name="connsiteX4" fmla="*/ 78570 w 386366"/>
              <a:gd name="connsiteY4" fmla="*/ 264325 h 870839"/>
              <a:gd name="connsiteX5" fmla="*/ 60325 w 386366"/>
              <a:gd name="connsiteY5" fmla="*/ 142875 h 87083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176995 w 678466"/>
              <a:gd name="connsiteY4" fmla="*/ 683425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224620 w 678466"/>
              <a:gd name="connsiteY4" fmla="*/ 654850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0 w 678466"/>
              <a:gd name="connsiteY3" fmla="*/ 1067689 h 1067689"/>
              <a:gd name="connsiteX4" fmla="*/ 370670 w 678466"/>
              <a:gd name="connsiteY4" fmla="*/ 264325 h 1067689"/>
              <a:gd name="connsiteX5" fmla="*/ 352425 w 678466"/>
              <a:gd name="connsiteY5" fmla="*/ 142875 h 1067689"/>
              <a:gd name="connsiteX0" fmla="*/ 352425 w 678466"/>
              <a:gd name="connsiteY0" fmla="*/ 142875 h 1067689"/>
              <a:gd name="connsiteX1" fmla="*/ 678466 w 678466"/>
              <a:gd name="connsiteY1" fmla="*/ 0 h 1067689"/>
              <a:gd name="connsiteX2" fmla="*/ 678466 w 678466"/>
              <a:gd name="connsiteY2" fmla="*/ 870839 h 1067689"/>
              <a:gd name="connsiteX3" fmla="*/ 332570 w 678466"/>
              <a:gd name="connsiteY3" fmla="*/ 966000 h 1067689"/>
              <a:gd name="connsiteX4" fmla="*/ 0 w 678466"/>
              <a:gd name="connsiteY4" fmla="*/ 1067689 h 1067689"/>
              <a:gd name="connsiteX5" fmla="*/ 370670 w 678466"/>
              <a:gd name="connsiteY5" fmla="*/ 264325 h 1067689"/>
              <a:gd name="connsiteX6" fmla="*/ 352425 w 678466"/>
              <a:gd name="connsiteY6" fmla="*/ 142875 h 1067689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8466 w 678466"/>
              <a:gd name="connsiteY2" fmla="*/ 870839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370491 w 678466"/>
              <a:gd name="connsiteY2" fmla="*/ 759714 h 1140625"/>
              <a:gd name="connsiteX3" fmla="*/ 154770 w 678466"/>
              <a:gd name="connsiteY3" fmla="*/ 1140625 h 1140625"/>
              <a:gd name="connsiteX4" fmla="*/ 0 w 678466"/>
              <a:gd name="connsiteY4" fmla="*/ 1067689 h 1140625"/>
              <a:gd name="connsiteX5" fmla="*/ 370670 w 678466"/>
              <a:gd name="connsiteY5" fmla="*/ 264325 h 1140625"/>
              <a:gd name="connsiteX6" fmla="*/ 352425 w 678466"/>
              <a:gd name="connsiteY6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40520 w 678466"/>
              <a:gd name="connsiteY2" fmla="*/ 59135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08770 w 678466"/>
              <a:gd name="connsiteY2" fmla="*/ 6993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67520 w 678466"/>
              <a:gd name="connsiteY2" fmla="*/ 785025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491320 w 678466"/>
              <a:gd name="connsiteY2" fmla="*/ 712000 h 1140625"/>
              <a:gd name="connsiteX3" fmla="*/ 370491 w 678466"/>
              <a:gd name="connsiteY3" fmla="*/ 759714 h 1140625"/>
              <a:gd name="connsiteX4" fmla="*/ 154770 w 678466"/>
              <a:gd name="connsiteY4" fmla="*/ 1140625 h 1140625"/>
              <a:gd name="connsiteX5" fmla="*/ 0 w 678466"/>
              <a:gd name="connsiteY5" fmla="*/ 1067689 h 1140625"/>
              <a:gd name="connsiteX6" fmla="*/ 370670 w 678466"/>
              <a:gd name="connsiteY6" fmla="*/ 264325 h 1140625"/>
              <a:gd name="connsiteX7" fmla="*/ 352425 w 678466"/>
              <a:gd name="connsiteY7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516720 w 678466"/>
              <a:gd name="connsiteY2" fmla="*/ 604050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69120 w 678466"/>
              <a:gd name="connsiteY2" fmla="*/ 753275 h 1140625"/>
              <a:gd name="connsiteX3" fmla="*/ 491320 w 678466"/>
              <a:gd name="connsiteY3" fmla="*/ 712000 h 1140625"/>
              <a:gd name="connsiteX4" fmla="*/ 370491 w 678466"/>
              <a:gd name="connsiteY4" fmla="*/ 759714 h 1140625"/>
              <a:gd name="connsiteX5" fmla="*/ 154770 w 678466"/>
              <a:gd name="connsiteY5" fmla="*/ 1140625 h 1140625"/>
              <a:gd name="connsiteX6" fmla="*/ 0 w 678466"/>
              <a:gd name="connsiteY6" fmla="*/ 1067689 h 1140625"/>
              <a:gd name="connsiteX7" fmla="*/ 370670 w 678466"/>
              <a:gd name="connsiteY7" fmla="*/ 264325 h 1140625"/>
              <a:gd name="connsiteX8" fmla="*/ 352425 w 678466"/>
              <a:gd name="connsiteY8" fmla="*/ 142875 h 1140625"/>
              <a:gd name="connsiteX0" fmla="*/ 352425 w 678466"/>
              <a:gd name="connsiteY0" fmla="*/ 142875 h 1140625"/>
              <a:gd name="connsiteX1" fmla="*/ 678466 w 678466"/>
              <a:gd name="connsiteY1" fmla="*/ 0 h 1140625"/>
              <a:gd name="connsiteX2" fmla="*/ 672295 w 678466"/>
              <a:gd name="connsiteY2" fmla="*/ 381800 h 1140625"/>
              <a:gd name="connsiteX3" fmla="*/ 669120 w 678466"/>
              <a:gd name="connsiteY3" fmla="*/ 753275 h 1140625"/>
              <a:gd name="connsiteX4" fmla="*/ 491320 w 678466"/>
              <a:gd name="connsiteY4" fmla="*/ 712000 h 1140625"/>
              <a:gd name="connsiteX5" fmla="*/ 370491 w 678466"/>
              <a:gd name="connsiteY5" fmla="*/ 759714 h 1140625"/>
              <a:gd name="connsiteX6" fmla="*/ 154770 w 678466"/>
              <a:gd name="connsiteY6" fmla="*/ 1140625 h 1140625"/>
              <a:gd name="connsiteX7" fmla="*/ 0 w 678466"/>
              <a:gd name="connsiteY7" fmla="*/ 1067689 h 1140625"/>
              <a:gd name="connsiteX8" fmla="*/ 370670 w 678466"/>
              <a:gd name="connsiteY8" fmla="*/ 264325 h 1140625"/>
              <a:gd name="connsiteX9" fmla="*/ 352425 w 678466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669120 w 834220"/>
              <a:gd name="connsiteY3" fmla="*/ 753275 h 1140625"/>
              <a:gd name="connsiteX4" fmla="*/ 491320 w 834220"/>
              <a:gd name="connsiteY4" fmla="*/ 712000 h 1140625"/>
              <a:gd name="connsiteX5" fmla="*/ 370491 w 834220"/>
              <a:gd name="connsiteY5" fmla="*/ 759714 h 1140625"/>
              <a:gd name="connsiteX6" fmla="*/ 154770 w 834220"/>
              <a:gd name="connsiteY6" fmla="*/ 1140625 h 1140625"/>
              <a:gd name="connsiteX7" fmla="*/ 0 w 834220"/>
              <a:gd name="connsiteY7" fmla="*/ 1067689 h 1140625"/>
              <a:gd name="connsiteX8" fmla="*/ 370670 w 834220"/>
              <a:gd name="connsiteY8" fmla="*/ 264325 h 1140625"/>
              <a:gd name="connsiteX9" fmla="*/ 352425 w 834220"/>
              <a:gd name="connsiteY9" fmla="*/ 142875 h 1140625"/>
              <a:gd name="connsiteX0" fmla="*/ 352425 w 834220"/>
              <a:gd name="connsiteY0" fmla="*/ 142875 h 1140625"/>
              <a:gd name="connsiteX1" fmla="*/ 678466 w 834220"/>
              <a:gd name="connsiteY1" fmla="*/ 0 h 1140625"/>
              <a:gd name="connsiteX2" fmla="*/ 834220 w 834220"/>
              <a:gd name="connsiteY2" fmla="*/ 610400 h 1140625"/>
              <a:gd name="connsiteX3" fmla="*/ 777070 w 834220"/>
              <a:gd name="connsiteY3" fmla="*/ 658025 h 1140625"/>
              <a:gd name="connsiteX4" fmla="*/ 669120 w 834220"/>
              <a:gd name="connsiteY4" fmla="*/ 753275 h 1140625"/>
              <a:gd name="connsiteX5" fmla="*/ 491320 w 834220"/>
              <a:gd name="connsiteY5" fmla="*/ 712000 h 1140625"/>
              <a:gd name="connsiteX6" fmla="*/ 370491 w 834220"/>
              <a:gd name="connsiteY6" fmla="*/ 759714 h 1140625"/>
              <a:gd name="connsiteX7" fmla="*/ 154770 w 834220"/>
              <a:gd name="connsiteY7" fmla="*/ 1140625 h 1140625"/>
              <a:gd name="connsiteX8" fmla="*/ 0 w 834220"/>
              <a:gd name="connsiteY8" fmla="*/ 1067689 h 1140625"/>
              <a:gd name="connsiteX9" fmla="*/ 370670 w 834220"/>
              <a:gd name="connsiteY9" fmla="*/ 264325 h 1140625"/>
              <a:gd name="connsiteX10" fmla="*/ 352425 w 83422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669120 w 916770"/>
              <a:gd name="connsiteY4" fmla="*/ 753275 h 1140625"/>
              <a:gd name="connsiteX5" fmla="*/ 491320 w 916770"/>
              <a:gd name="connsiteY5" fmla="*/ 712000 h 1140625"/>
              <a:gd name="connsiteX6" fmla="*/ 370491 w 916770"/>
              <a:gd name="connsiteY6" fmla="*/ 759714 h 1140625"/>
              <a:gd name="connsiteX7" fmla="*/ 154770 w 916770"/>
              <a:gd name="connsiteY7" fmla="*/ 1140625 h 1140625"/>
              <a:gd name="connsiteX8" fmla="*/ 0 w 916770"/>
              <a:gd name="connsiteY8" fmla="*/ 1067689 h 1140625"/>
              <a:gd name="connsiteX9" fmla="*/ 370670 w 916770"/>
              <a:gd name="connsiteY9" fmla="*/ 264325 h 1140625"/>
              <a:gd name="connsiteX10" fmla="*/ 352425 w 916770"/>
              <a:gd name="connsiteY10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8294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834220 w 916770"/>
              <a:gd name="connsiteY2" fmla="*/ 610400 h 1140625"/>
              <a:gd name="connsiteX3" fmla="*/ 916770 w 916770"/>
              <a:gd name="connsiteY3" fmla="*/ 991400 h 1140625"/>
              <a:gd name="connsiteX4" fmla="*/ 748495 w 916770"/>
              <a:gd name="connsiteY4" fmla="*/ 1007275 h 1140625"/>
              <a:gd name="connsiteX5" fmla="*/ 669120 w 916770"/>
              <a:gd name="connsiteY5" fmla="*/ 753275 h 1140625"/>
              <a:gd name="connsiteX6" fmla="*/ 491320 w 916770"/>
              <a:gd name="connsiteY6" fmla="*/ 712000 h 1140625"/>
              <a:gd name="connsiteX7" fmla="*/ 370491 w 916770"/>
              <a:gd name="connsiteY7" fmla="*/ 759714 h 1140625"/>
              <a:gd name="connsiteX8" fmla="*/ 154770 w 916770"/>
              <a:gd name="connsiteY8" fmla="*/ 1140625 h 1140625"/>
              <a:gd name="connsiteX9" fmla="*/ 0 w 916770"/>
              <a:gd name="connsiteY9" fmla="*/ 1067689 h 1140625"/>
              <a:gd name="connsiteX10" fmla="*/ 370670 w 916770"/>
              <a:gd name="connsiteY10" fmla="*/ 264325 h 1140625"/>
              <a:gd name="connsiteX11" fmla="*/ 352425 w 916770"/>
              <a:gd name="connsiteY11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761195 w 916770"/>
              <a:gd name="connsiteY2" fmla="*/ 327825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592920 w 916770"/>
              <a:gd name="connsiteY2" fmla="*/ 553250 h 1140625"/>
              <a:gd name="connsiteX3" fmla="*/ 834220 w 916770"/>
              <a:gd name="connsiteY3" fmla="*/ 610400 h 1140625"/>
              <a:gd name="connsiteX4" fmla="*/ 916770 w 916770"/>
              <a:gd name="connsiteY4" fmla="*/ 991400 h 1140625"/>
              <a:gd name="connsiteX5" fmla="*/ 748495 w 916770"/>
              <a:gd name="connsiteY5" fmla="*/ 1007275 h 1140625"/>
              <a:gd name="connsiteX6" fmla="*/ 669120 w 916770"/>
              <a:gd name="connsiteY6" fmla="*/ 753275 h 1140625"/>
              <a:gd name="connsiteX7" fmla="*/ 491320 w 916770"/>
              <a:gd name="connsiteY7" fmla="*/ 712000 h 1140625"/>
              <a:gd name="connsiteX8" fmla="*/ 370491 w 916770"/>
              <a:gd name="connsiteY8" fmla="*/ 759714 h 1140625"/>
              <a:gd name="connsiteX9" fmla="*/ 154770 w 916770"/>
              <a:gd name="connsiteY9" fmla="*/ 1140625 h 1140625"/>
              <a:gd name="connsiteX10" fmla="*/ 0 w 916770"/>
              <a:gd name="connsiteY10" fmla="*/ 1067689 h 1140625"/>
              <a:gd name="connsiteX11" fmla="*/ 370670 w 916770"/>
              <a:gd name="connsiteY11" fmla="*/ 264325 h 1140625"/>
              <a:gd name="connsiteX12" fmla="*/ 352425 w 916770"/>
              <a:gd name="connsiteY12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43720 w 916770"/>
              <a:gd name="connsiteY2" fmla="*/ 232575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92920 w 916770"/>
              <a:gd name="connsiteY3" fmla="*/ 553250 h 1140625"/>
              <a:gd name="connsiteX4" fmla="*/ 834220 w 916770"/>
              <a:gd name="connsiteY4" fmla="*/ 610400 h 1140625"/>
              <a:gd name="connsiteX5" fmla="*/ 916770 w 916770"/>
              <a:gd name="connsiteY5" fmla="*/ 991400 h 1140625"/>
              <a:gd name="connsiteX6" fmla="*/ 748495 w 916770"/>
              <a:gd name="connsiteY6" fmla="*/ 1007275 h 1140625"/>
              <a:gd name="connsiteX7" fmla="*/ 669120 w 916770"/>
              <a:gd name="connsiteY7" fmla="*/ 753275 h 1140625"/>
              <a:gd name="connsiteX8" fmla="*/ 491320 w 916770"/>
              <a:gd name="connsiteY8" fmla="*/ 712000 h 1140625"/>
              <a:gd name="connsiteX9" fmla="*/ 370491 w 916770"/>
              <a:gd name="connsiteY9" fmla="*/ 759714 h 1140625"/>
              <a:gd name="connsiteX10" fmla="*/ 154770 w 916770"/>
              <a:gd name="connsiteY10" fmla="*/ 1140625 h 1140625"/>
              <a:gd name="connsiteX11" fmla="*/ 0 w 916770"/>
              <a:gd name="connsiteY11" fmla="*/ 1067689 h 1140625"/>
              <a:gd name="connsiteX12" fmla="*/ 370670 w 916770"/>
              <a:gd name="connsiteY12" fmla="*/ 264325 h 1140625"/>
              <a:gd name="connsiteX13" fmla="*/ 352425 w 916770"/>
              <a:gd name="connsiteY13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15145 w 916770"/>
              <a:gd name="connsiteY4" fmla="*/ 477050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637370 w 916770"/>
              <a:gd name="connsiteY4" fmla="*/ 461175 h 1140625"/>
              <a:gd name="connsiteX5" fmla="*/ 592920 w 916770"/>
              <a:gd name="connsiteY5" fmla="*/ 553250 h 1140625"/>
              <a:gd name="connsiteX6" fmla="*/ 834220 w 916770"/>
              <a:gd name="connsiteY6" fmla="*/ 6104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618320 w 916770"/>
              <a:gd name="connsiteY3" fmla="*/ 477050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92920 w 916770"/>
              <a:gd name="connsiteY4" fmla="*/ 5532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589745 w 916770"/>
              <a:gd name="connsiteY4" fmla="*/ 540550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834220 w 916770"/>
              <a:gd name="connsiteY5" fmla="*/ 6104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678466 w 916770"/>
              <a:gd name="connsiteY1" fmla="*/ 0 h 1140625"/>
              <a:gd name="connsiteX2" fmla="*/ 650070 w 916770"/>
              <a:gd name="connsiteY2" fmla="*/ 324650 h 1140625"/>
              <a:gd name="connsiteX3" fmla="*/ 567520 w 916770"/>
              <a:gd name="connsiteY3" fmla="*/ 492925 h 1140625"/>
              <a:gd name="connsiteX4" fmla="*/ 631020 w 916770"/>
              <a:gd name="connsiteY4" fmla="*/ 569125 h 1140625"/>
              <a:gd name="connsiteX5" fmla="*/ 792945 w 916770"/>
              <a:gd name="connsiteY5" fmla="*/ 597700 h 1140625"/>
              <a:gd name="connsiteX6" fmla="*/ 916770 w 916770"/>
              <a:gd name="connsiteY6" fmla="*/ 991400 h 1140625"/>
              <a:gd name="connsiteX7" fmla="*/ 748495 w 916770"/>
              <a:gd name="connsiteY7" fmla="*/ 1007275 h 1140625"/>
              <a:gd name="connsiteX8" fmla="*/ 669120 w 916770"/>
              <a:gd name="connsiteY8" fmla="*/ 753275 h 1140625"/>
              <a:gd name="connsiteX9" fmla="*/ 491320 w 916770"/>
              <a:gd name="connsiteY9" fmla="*/ 712000 h 1140625"/>
              <a:gd name="connsiteX10" fmla="*/ 370491 w 916770"/>
              <a:gd name="connsiteY10" fmla="*/ 759714 h 1140625"/>
              <a:gd name="connsiteX11" fmla="*/ 154770 w 916770"/>
              <a:gd name="connsiteY11" fmla="*/ 1140625 h 1140625"/>
              <a:gd name="connsiteX12" fmla="*/ 0 w 916770"/>
              <a:gd name="connsiteY12" fmla="*/ 1067689 h 1140625"/>
              <a:gd name="connsiteX13" fmla="*/ 370670 w 916770"/>
              <a:gd name="connsiteY13" fmla="*/ 264325 h 1140625"/>
              <a:gd name="connsiteX14" fmla="*/ 352425 w 916770"/>
              <a:gd name="connsiteY14" fmla="*/ 142875 h 1140625"/>
              <a:gd name="connsiteX0" fmla="*/ 352425 w 916770"/>
              <a:gd name="connsiteY0" fmla="*/ 142875 h 1140625"/>
              <a:gd name="connsiteX1" fmla="*/ 586570 w 916770"/>
              <a:gd name="connsiteY1" fmla="*/ 38900 h 1140625"/>
              <a:gd name="connsiteX2" fmla="*/ 678466 w 916770"/>
              <a:gd name="connsiteY2" fmla="*/ 0 h 1140625"/>
              <a:gd name="connsiteX3" fmla="*/ 650070 w 916770"/>
              <a:gd name="connsiteY3" fmla="*/ 324650 h 1140625"/>
              <a:gd name="connsiteX4" fmla="*/ 567520 w 916770"/>
              <a:gd name="connsiteY4" fmla="*/ 492925 h 1140625"/>
              <a:gd name="connsiteX5" fmla="*/ 631020 w 916770"/>
              <a:gd name="connsiteY5" fmla="*/ 569125 h 1140625"/>
              <a:gd name="connsiteX6" fmla="*/ 792945 w 916770"/>
              <a:gd name="connsiteY6" fmla="*/ 597700 h 1140625"/>
              <a:gd name="connsiteX7" fmla="*/ 916770 w 916770"/>
              <a:gd name="connsiteY7" fmla="*/ 991400 h 1140625"/>
              <a:gd name="connsiteX8" fmla="*/ 748495 w 916770"/>
              <a:gd name="connsiteY8" fmla="*/ 1007275 h 1140625"/>
              <a:gd name="connsiteX9" fmla="*/ 669120 w 916770"/>
              <a:gd name="connsiteY9" fmla="*/ 753275 h 1140625"/>
              <a:gd name="connsiteX10" fmla="*/ 491320 w 916770"/>
              <a:gd name="connsiteY10" fmla="*/ 712000 h 1140625"/>
              <a:gd name="connsiteX11" fmla="*/ 370491 w 916770"/>
              <a:gd name="connsiteY11" fmla="*/ 759714 h 1140625"/>
              <a:gd name="connsiteX12" fmla="*/ 154770 w 916770"/>
              <a:gd name="connsiteY12" fmla="*/ 1140625 h 1140625"/>
              <a:gd name="connsiteX13" fmla="*/ 0 w 916770"/>
              <a:gd name="connsiteY13" fmla="*/ 1067689 h 1140625"/>
              <a:gd name="connsiteX14" fmla="*/ 370670 w 916770"/>
              <a:gd name="connsiteY14" fmla="*/ 264325 h 1140625"/>
              <a:gd name="connsiteX15" fmla="*/ 352425 w 916770"/>
              <a:gd name="connsiteY15" fmla="*/ 142875 h 1140625"/>
              <a:gd name="connsiteX0" fmla="*/ 352425 w 916770"/>
              <a:gd name="connsiteY0" fmla="*/ 148425 h 1146175"/>
              <a:gd name="connsiteX1" fmla="*/ 316695 w 916770"/>
              <a:gd name="connsiteY1" fmla="*/ 0 h 1146175"/>
              <a:gd name="connsiteX2" fmla="*/ 678466 w 916770"/>
              <a:gd name="connsiteY2" fmla="*/ 5550 h 1146175"/>
              <a:gd name="connsiteX3" fmla="*/ 650070 w 916770"/>
              <a:gd name="connsiteY3" fmla="*/ 330200 h 1146175"/>
              <a:gd name="connsiteX4" fmla="*/ 567520 w 916770"/>
              <a:gd name="connsiteY4" fmla="*/ 498475 h 1146175"/>
              <a:gd name="connsiteX5" fmla="*/ 631020 w 916770"/>
              <a:gd name="connsiteY5" fmla="*/ 574675 h 1146175"/>
              <a:gd name="connsiteX6" fmla="*/ 792945 w 916770"/>
              <a:gd name="connsiteY6" fmla="*/ 603250 h 1146175"/>
              <a:gd name="connsiteX7" fmla="*/ 916770 w 916770"/>
              <a:gd name="connsiteY7" fmla="*/ 996950 h 1146175"/>
              <a:gd name="connsiteX8" fmla="*/ 748495 w 916770"/>
              <a:gd name="connsiteY8" fmla="*/ 1012825 h 1146175"/>
              <a:gd name="connsiteX9" fmla="*/ 669120 w 916770"/>
              <a:gd name="connsiteY9" fmla="*/ 758825 h 1146175"/>
              <a:gd name="connsiteX10" fmla="*/ 491320 w 916770"/>
              <a:gd name="connsiteY10" fmla="*/ 717550 h 1146175"/>
              <a:gd name="connsiteX11" fmla="*/ 370491 w 916770"/>
              <a:gd name="connsiteY11" fmla="*/ 765264 h 1146175"/>
              <a:gd name="connsiteX12" fmla="*/ 154770 w 916770"/>
              <a:gd name="connsiteY12" fmla="*/ 1146175 h 1146175"/>
              <a:gd name="connsiteX13" fmla="*/ 0 w 916770"/>
              <a:gd name="connsiteY13" fmla="*/ 1073239 h 1146175"/>
              <a:gd name="connsiteX14" fmla="*/ 370670 w 916770"/>
              <a:gd name="connsiteY14" fmla="*/ 269875 h 1146175"/>
              <a:gd name="connsiteX15" fmla="*/ 352425 w 916770"/>
              <a:gd name="connsiteY15" fmla="*/ 148425 h 1146175"/>
              <a:gd name="connsiteX0" fmla="*/ 352425 w 916770"/>
              <a:gd name="connsiteY0" fmla="*/ 148425 h 1146175"/>
              <a:gd name="connsiteX1" fmla="*/ 329395 w 916770"/>
              <a:gd name="connsiteY1" fmla="*/ 79375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16695 w 916770"/>
              <a:gd name="connsiteY2" fmla="*/ 0 h 1146175"/>
              <a:gd name="connsiteX3" fmla="*/ 678466 w 916770"/>
              <a:gd name="connsiteY3" fmla="*/ 5550 h 1146175"/>
              <a:gd name="connsiteX4" fmla="*/ 650070 w 916770"/>
              <a:gd name="connsiteY4" fmla="*/ 330200 h 1146175"/>
              <a:gd name="connsiteX5" fmla="*/ 567520 w 916770"/>
              <a:gd name="connsiteY5" fmla="*/ 498475 h 1146175"/>
              <a:gd name="connsiteX6" fmla="*/ 631020 w 916770"/>
              <a:gd name="connsiteY6" fmla="*/ 574675 h 1146175"/>
              <a:gd name="connsiteX7" fmla="*/ 792945 w 916770"/>
              <a:gd name="connsiteY7" fmla="*/ 603250 h 1146175"/>
              <a:gd name="connsiteX8" fmla="*/ 916770 w 916770"/>
              <a:gd name="connsiteY8" fmla="*/ 996950 h 1146175"/>
              <a:gd name="connsiteX9" fmla="*/ 748495 w 916770"/>
              <a:gd name="connsiteY9" fmla="*/ 1012825 h 1146175"/>
              <a:gd name="connsiteX10" fmla="*/ 669120 w 916770"/>
              <a:gd name="connsiteY10" fmla="*/ 758825 h 1146175"/>
              <a:gd name="connsiteX11" fmla="*/ 491320 w 916770"/>
              <a:gd name="connsiteY11" fmla="*/ 717550 h 1146175"/>
              <a:gd name="connsiteX12" fmla="*/ 370491 w 916770"/>
              <a:gd name="connsiteY12" fmla="*/ 765264 h 1146175"/>
              <a:gd name="connsiteX13" fmla="*/ 154770 w 916770"/>
              <a:gd name="connsiteY13" fmla="*/ 1146175 h 1146175"/>
              <a:gd name="connsiteX14" fmla="*/ 0 w 916770"/>
              <a:gd name="connsiteY14" fmla="*/ 1073239 h 1146175"/>
              <a:gd name="connsiteX15" fmla="*/ 370670 w 916770"/>
              <a:gd name="connsiteY15" fmla="*/ 269875 h 1146175"/>
              <a:gd name="connsiteX16" fmla="*/ 352425 w 916770"/>
              <a:gd name="connsiteY16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307170 w 916770"/>
              <a:gd name="connsiteY2" fmla="*/ 4762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70645 w 916770"/>
              <a:gd name="connsiteY2" fmla="*/ 53975 h 1146175"/>
              <a:gd name="connsiteX3" fmla="*/ 316695 w 916770"/>
              <a:gd name="connsiteY3" fmla="*/ 0 h 1146175"/>
              <a:gd name="connsiteX4" fmla="*/ 678466 w 916770"/>
              <a:gd name="connsiteY4" fmla="*/ 5550 h 1146175"/>
              <a:gd name="connsiteX5" fmla="*/ 650070 w 916770"/>
              <a:gd name="connsiteY5" fmla="*/ 330200 h 1146175"/>
              <a:gd name="connsiteX6" fmla="*/ 567520 w 916770"/>
              <a:gd name="connsiteY6" fmla="*/ 498475 h 1146175"/>
              <a:gd name="connsiteX7" fmla="*/ 631020 w 916770"/>
              <a:gd name="connsiteY7" fmla="*/ 574675 h 1146175"/>
              <a:gd name="connsiteX8" fmla="*/ 792945 w 916770"/>
              <a:gd name="connsiteY8" fmla="*/ 603250 h 1146175"/>
              <a:gd name="connsiteX9" fmla="*/ 916770 w 916770"/>
              <a:gd name="connsiteY9" fmla="*/ 996950 h 1146175"/>
              <a:gd name="connsiteX10" fmla="*/ 748495 w 916770"/>
              <a:gd name="connsiteY10" fmla="*/ 1012825 h 1146175"/>
              <a:gd name="connsiteX11" fmla="*/ 669120 w 916770"/>
              <a:gd name="connsiteY11" fmla="*/ 758825 h 1146175"/>
              <a:gd name="connsiteX12" fmla="*/ 491320 w 916770"/>
              <a:gd name="connsiteY12" fmla="*/ 717550 h 1146175"/>
              <a:gd name="connsiteX13" fmla="*/ 370491 w 916770"/>
              <a:gd name="connsiteY13" fmla="*/ 765264 h 1146175"/>
              <a:gd name="connsiteX14" fmla="*/ 154770 w 916770"/>
              <a:gd name="connsiteY14" fmla="*/ 1146175 h 1146175"/>
              <a:gd name="connsiteX15" fmla="*/ 0 w 916770"/>
              <a:gd name="connsiteY15" fmla="*/ 1073239 h 1146175"/>
              <a:gd name="connsiteX16" fmla="*/ 370670 w 916770"/>
              <a:gd name="connsiteY16" fmla="*/ 269875 h 1146175"/>
              <a:gd name="connsiteX17" fmla="*/ 352425 w 916770"/>
              <a:gd name="connsiteY17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243670 w 916770"/>
              <a:gd name="connsiteY2" fmla="*/ 11112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70645 w 916770"/>
              <a:gd name="connsiteY3" fmla="*/ 53975 h 1146175"/>
              <a:gd name="connsiteX4" fmla="*/ 316695 w 916770"/>
              <a:gd name="connsiteY4" fmla="*/ 0 h 1146175"/>
              <a:gd name="connsiteX5" fmla="*/ 678466 w 916770"/>
              <a:gd name="connsiteY5" fmla="*/ 5550 h 1146175"/>
              <a:gd name="connsiteX6" fmla="*/ 650070 w 916770"/>
              <a:gd name="connsiteY6" fmla="*/ 330200 h 1146175"/>
              <a:gd name="connsiteX7" fmla="*/ 567520 w 916770"/>
              <a:gd name="connsiteY7" fmla="*/ 498475 h 1146175"/>
              <a:gd name="connsiteX8" fmla="*/ 631020 w 916770"/>
              <a:gd name="connsiteY8" fmla="*/ 574675 h 1146175"/>
              <a:gd name="connsiteX9" fmla="*/ 792945 w 916770"/>
              <a:gd name="connsiteY9" fmla="*/ 603250 h 1146175"/>
              <a:gd name="connsiteX10" fmla="*/ 916770 w 916770"/>
              <a:gd name="connsiteY10" fmla="*/ 996950 h 1146175"/>
              <a:gd name="connsiteX11" fmla="*/ 748495 w 916770"/>
              <a:gd name="connsiteY11" fmla="*/ 1012825 h 1146175"/>
              <a:gd name="connsiteX12" fmla="*/ 669120 w 916770"/>
              <a:gd name="connsiteY12" fmla="*/ 758825 h 1146175"/>
              <a:gd name="connsiteX13" fmla="*/ 491320 w 916770"/>
              <a:gd name="connsiteY13" fmla="*/ 717550 h 1146175"/>
              <a:gd name="connsiteX14" fmla="*/ 370491 w 916770"/>
              <a:gd name="connsiteY14" fmla="*/ 765264 h 1146175"/>
              <a:gd name="connsiteX15" fmla="*/ 154770 w 916770"/>
              <a:gd name="connsiteY15" fmla="*/ 1146175 h 1146175"/>
              <a:gd name="connsiteX16" fmla="*/ 0 w 916770"/>
              <a:gd name="connsiteY16" fmla="*/ 1073239 h 1146175"/>
              <a:gd name="connsiteX17" fmla="*/ 370670 w 916770"/>
              <a:gd name="connsiteY17" fmla="*/ 269875 h 1146175"/>
              <a:gd name="connsiteX18" fmla="*/ 352425 w 916770"/>
              <a:gd name="connsiteY18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164295 w 916770"/>
              <a:gd name="connsiteY3" fmla="*/ 127000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88095 w 916770"/>
              <a:gd name="connsiteY3" fmla="*/ 17462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48425 h 1146175"/>
              <a:gd name="connsiteX1" fmla="*/ 275420 w 916770"/>
              <a:gd name="connsiteY1" fmla="*/ 139700 h 1146175"/>
              <a:gd name="connsiteX2" fmla="*/ 167470 w 916770"/>
              <a:gd name="connsiteY2" fmla="*/ 282575 h 1146175"/>
              <a:gd name="connsiteX3" fmla="*/ 75395 w 916770"/>
              <a:gd name="connsiteY3" fmla="*/ 180975 h 1146175"/>
              <a:gd name="connsiteX4" fmla="*/ 170645 w 916770"/>
              <a:gd name="connsiteY4" fmla="*/ 53975 h 1146175"/>
              <a:gd name="connsiteX5" fmla="*/ 316695 w 916770"/>
              <a:gd name="connsiteY5" fmla="*/ 0 h 1146175"/>
              <a:gd name="connsiteX6" fmla="*/ 678466 w 916770"/>
              <a:gd name="connsiteY6" fmla="*/ 5550 h 1146175"/>
              <a:gd name="connsiteX7" fmla="*/ 650070 w 916770"/>
              <a:gd name="connsiteY7" fmla="*/ 330200 h 1146175"/>
              <a:gd name="connsiteX8" fmla="*/ 567520 w 916770"/>
              <a:gd name="connsiteY8" fmla="*/ 498475 h 1146175"/>
              <a:gd name="connsiteX9" fmla="*/ 631020 w 916770"/>
              <a:gd name="connsiteY9" fmla="*/ 574675 h 1146175"/>
              <a:gd name="connsiteX10" fmla="*/ 792945 w 916770"/>
              <a:gd name="connsiteY10" fmla="*/ 603250 h 1146175"/>
              <a:gd name="connsiteX11" fmla="*/ 916770 w 916770"/>
              <a:gd name="connsiteY11" fmla="*/ 996950 h 1146175"/>
              <a:gd name="connsiteX12" fmla="*/ 748495 w 916770"/>
              <a:gd name="connsiteY12" fmla="*/ 1012825 h 1146175"/>
              <a:gd name="connsiteX13" fmla="*/ 669120 w 916770"/>
              <a:gd name="connsiteY13" fmla="*/ 758825 h 1146175"/>
              <a:gd name="connsiteX14" fmla="*/ 491320 w 916770"/>
              <a:gd name="connsiteY14" fmla="*/ 717550 h 1146175"/>
              <a:gd name="connsiteX15" fmla="*/ 370491 w 916770"/>
              <a:gd name="connsiteY15" fmla="*/ 765264 h 1146175"/>
              <a:gd name="connsiteX16" fmla="*/ 154770 w 916770"/>
              <a:gd name="connsiteY16" fmla="*/ 1146175 h 1146175"/>
              <a:gd name="connsiteX17" fmla="*/ 0 w 916770"/>
              <a:gd name="connsiteY17" fmla="*/ 1073239 h 1146175"/>
              <a:gd name="connsiteX18" fmla="*/ 370670 w 916770"/>
              <a:gd name="connsiteY18" fmla="*/ 269875 h 1146175"/>
              <a:gd name="connsiteX19" fmla="*/ 352425 w 916770"/>
              <a:gd name="connsiteY19" fmla="*/ 148425 h 1146175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70645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75395 w 916770"/>
              <a:gd name="connsiteY3" fmla="*/ 196144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678466 w 916770"/>
              <a:gd name="connsiteY6" fmla="*/ 207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650070 w 916770"/>
              <a:gd name="connsiteY7" fmla="*/ 345369 h 1161344"/>
              <a:gd name="connsiteX8" fmla="*/ 567520 w 916770"/>
              <a:gd name="connsiteY8" fmla="*/ 513644 h 1161344"/>
              <a:gd name="connsiteX9" fmla="*/ 631020 w 916770"/>
              <a:gd name="connsiteY9" fmla="*/ 589844 h 1161344"/>
              <a:gd name="connsiteX10" fmla="*/ 792945 w 916770"/>
              <a:gd name="connsiteY10" fmla="*/ 618419 h 1161344"/>
              <a:gd name="connsiteX11" fmla="*/ 916770 w 916770"/>
              <a:gd name="connsiteY11" fmla="*/ 1012119 h 1161344"/>
              <a:gd name="connsiteX12" fmla="*/ 748495 w 916770"/>
              <a:gd name="connsiteY12" fmla="*/ 1027994 h 1161344"/>
              <a:gd name="connsiteX13" fmla="*/ 669120 w 916770"/>
              <a:gd name="connsiteY13" fmla="*/ 773994 h 1161344"/>
              <a:gd name="connsiteX14" fmla="*/ 491320 w 916770"/>
              <a:gd name="connsiteY14" fmla="*/ 732719 h 1161344"/>
              <a:gd name="connsiteX15" fmla="*/ 370491 w 916770"/>
              <a:gd name="connsiteY15" fmla="*/ 780433 h 1161344"/>
              <a:gd name="connsiteX16" fmla="*/ 154770 w 916770"/>
              <a:gd name="connsiteY16" fmla="*/ 1161344 h 1161344"/>
              <a:gd name="connsiteX17" fmla="*/ 0 w 916770"/>
              <a:gd name="connsiteY17" fmla="*/ 1088408 h 1161344"/>
              <a:gd name="connsiteX18" fmla="*/ 370670 w 916770"/>
              <a:gd name="connsiteY18" fmla="*/ 285044 h 1161344"/>
              <a:gd name="connsiteX19" fmla="*/ 352425 w 916770"/>
              <a:gd name="connsiteY19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07220 w 916770"/>
              <a:gd name="connsiteY7" fmla="*/ 291394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19920 w 916770"/>
              <a:gd name="connsiteY7" fmla="*/ 313619 h 1161344"/>
              <a:gd name="connsiteX8" fmla="*/ 650070 w 916770"/>
              <a:gd name="connsiteY8" fmla="*/ 345369 h 1161344"/>
              <a:gd name="connsiteX9" fmla="*/ 567520 w 916770"/>
              <a:gd name="connsiteY9" fmla="*/ 513644 h 1161344"/>
              <a:gd name="connsiteX10" fmla="*/ 631020 w 916770"/>
              <a:gd name="connsiteY10" fmla="*/ 589844 h 1161344"/>
              <a:gd name="connsiteX11" fmla="*/ 792945 w 916770"/>
              <a:gd name="connsiteY11" fmla="*/ 618419 h 1161344"/>
              <a:gd name="connsiteX12" fmla="*/ 916770 w 916770"/>
              <a:gd name="connsiteY12" fmla="*/ 1012119 h 1161344"/>
              <a:gd name="connsiteX13" fmla="*/ 748495 w 916770"/>
              <a:gd name="connsiteY13" fmla="*/ 1027994 h 1161344"/>
              <a:gd name="connsiteX14" fmla="*/ 669120 w 916770"/>
              <a:gd name="connsiteY14" fmla="*/ 773994 h 1161344"/>
              <a:gd name="connsiteX15" fmla="*/ 491320 w 916770"/>
              <a:gd name="connsiteY15" fmla="*/ 732719 h 1161344"/>
              <a:gd name="connsiteX16" fmla="*/ 370491 w 916770"/>
              <a:gd name="connsiteY16" fmla="*/ 780433 h 1161344"/>
              <a:gd name="connsiteX17" fmla="*/ 154770 w 916770"/>
              <a:gd name="connsiteY17" fmla="*/ 1161344 h 1161344"/>
              <a:gd name="connsiteX18" fmla="*/ 0 w 916770"/>
              <a:gd name="connsiteY18" fmla="*/ 1088408 h 1161344"/>
              <a:gd name="connsiteX19" fmla="*/ 370670 w 916770"/>
              <a:gd name="connsiteY19" fmla="*/ 285044 h 1161344"/>
              <a:gd name="connsiteX20" fmla="*/ 352425 w 916770"/>
              <a:gd name="connsiteY20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767545 w 916770"/>
              <a:gd name="connsiteY7" fmla="*/ 253294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19920 w 916770"/>
              <a:gd name="connsiteY8" fmla="*/ 313619 h 1161344"/>
              <a:gd name="connsiteX9" fmla="*/ 650070 w 916770"/>
              <a:gd name="connsiteY9" fmla="*/ 345369 h 1161344"/>
              <a:gd name="connsiteX10" fmla="*/ 567520 w 916770"/>
              <a:gd name="connsiteY10" fmla="*/ 513644 h 1161344"/>
              <a:gd name="connsiteX11" fmla="*/ 631020 w 916770"/>
              <a:gd name="connsiteY11" fmla="*/ 589844 h 1161344"/>
              <a:gd name="connsiteX12" fmla="*/ 792945 w 916770"/>
              <a:gd name="connsiteY12" fmla="*/ 618419 h 1161344"/>
              <a:gd name="connsiteX13" fmla="*/ 916770 w 916770"/>
              <a:gd name="connsiteY13" fmla="*/ 1012119 h 1161344"/>
              <a:gd name="connsiteX14" fmla="*/ 748495 w 916770"/>
              <a:gd name="connsiteY14" fmla="*/ 1027994 h 1161344"/>
              <a:gd name="connsiteX15" fmla="*/ 669120 w 916770"/>
              <a:gd name="connsiteY15" fmla="*/ 773994 h 1161344"/>
              <a:gd name="connsiteX16" fmla="*/ 491320 w 916770"/>
              <a:gd name="connsiteY16" fmla="*/ 732719 h 1161344"/>
              <a:gd name="connsiteX17" fmla="*/ 370491 w 916770"/>
              <a:gd name="connsiteY17" fmla="*/ 780433 h 1161344"/>
              <a:gd name="connsiteX18" fmla="*/ 154770 w 916770"/>
              <a:gd name="connsiteY18" fmla="*/ 1161344 h 1161344"/>
              <a:gd name="connsiteX19" fmla="*/ 0 w 916770"/>
              <a:gd name="connsiteY19" fmla="*/ 1088408 h 1161344"/>
              <a:gd name="connsiteX20" fmla="*/ 370670 w 916770"/>
              <a:gd name="connsiteY20" fmla="*/ 285044 h 1161344"/>
              <a:gd name="connsiteX21" fmla="*/ 352425 w 916770"/>
              <a:gd name="connsiteY21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3420 w 916770"/>
              <a:gd name="connsiteY8" fmla="*/ 313619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904070 w 916770"/>
              <a:gd name="connsiteY7" fmla="*/ 319969 h 1161344"/>
              <a:gd name="connsiteX8" fmla="*/ 786595 w 916770"/>
              <a:gd name="connsiteY8" fmla="*/ 367594 h 1161344"/>
              <a:gd name="connsiteX9" fmla="*/ 719920 w 916770"/>
              <a:gd name="connsiteY9" fmla="*/ 313619 h 1161344"/>
              <a:gd name="connsiteX10" fmla="*/ 650070 w 916770"/>
              <a:gd name="connsiteY10" fmla="*/ 345369 h 1161344"/>
              <a:gd name="connsiteX11" fmla="*/ 567520 w 916770"/>
              <a:gd name="connsiteY11" fmla="*/ 513644 h 1161344"/>
              <a:gd name="connsiteX12" fmla="*/ 631020 w 916770"/>
              <a:gd name="connsiteY12" fmla="*/ 589844 h 1161344"/>
              <a:gd name="connsiteX13" fmla="*/ 792945 w 916770"/>
              <a:gd name="connsiteY13" fmla="*/ 618419 h 1161344"/>
              <a:gd name="connsiteX14" fmla="*/ 916770 w 916770"/>
              <a:gd name="connsiteY14" fmla="*/ 1012119 h 1161344"/>
              <a:gd name="connsiteX15" fmla="*/ 748495 w 916770"/>
              <a:gd name="connsiteY15" fmla="*/ 1027994 h 1161344"/>
              <a:gd name="connsiteX16" fmla="*/ 669120 w 916770"/>
              <a:gd name="connsiteY16" fmla="*/ 773994 h 1161344"/>
              <a:gd name="connsiteX17" fmla="*/ 491320 w 916770"/>
              <a:gd name="connsiteY17" fmla="*/ 732719 h 1161344"/>
              <a:gd name="connsiteX18" fmla="*/ 370491 w 916770"/>
              <a:gd name="connsiteY18" fmla="*/ 780433 h 1161344"/>
              <a:gd name="connsiteX19" fmla="*/ 154770 w 916770"/>
              <a:gd name="connsiteY19" fmla="*/ 1161344 h 1161344"/>
              <a:gd name="connsiteX20" fmla="*/ 0 w 916770"/>
              <a:gd name="connsiteY20" fmla="*/ 1088408 h 1161344"/>
              <a:gd name="connsiteX21" fmla="*/ 370670 w 916770"/>
              <a:gd name="connsiteY21" fmla="*/ 285044 h 1161344"/>
              <a:gd name="connsiteX22" fmla="*/ 352425 w 916770"/>
              <a:gd name="connsiteY22" fmla="*/ 163594 h 1161344"/>
              <a:gd name="connsiteX0" fmla="*/ 352425 w 916770"/>
              <a:gd name="connsiteY0" fmla="*/ 163594 h 1161344"/>
              <a:gd name="connsiteX1" fmla="*/ 275420 w 916770"/>
              <a:gd name="connsiteY1" fmla="*/ 154869 h 1161344"/>
              <a:gd name="connsiteX2" fmla="*/ 167470 w 916770"/>
              <a:gd name="connsiteY2" fmla="*/ 297744 h 1161344"/>
              <a:gd name="connsiteX3" fmla="*/ 69045 w 916770"/>
              <a:gd name="connsiteY3" fmla="*/ 199319 h 1161344"/>
              <a:gd name="connsiteX4" fmla="*/ 161120 w 916770"/>
              <a:gd name="connsiteY4" fmla="*/ 69144 h 1161344"/>
              <a:gd name="connsiteX5" fmla="*/ 316695 w 916770"/>
              <a:gd name="connsiteY5" fmla="*/ 15169 h 1161344"/>
              <a:gd name="connsiteX6" fmla="*/ 799116 w 916770"/>
              <a:gd name="connsiteY6" fmla="*/ 211219 h 1161344"/>
              <a:gd name="connsiteX7" fmla="*/ 831045 w 916770"/>
              <a:gd name="connsiteY7" fmla="*/ 243769 h 1161344"/>
              <a:gd name="connsiteX8" fmla="*/ 904070 w 916770"/>
              <a:gd name="connsiteY8" fmla="*/ 319969 h 1161344"/>
              <a:gd name="connsiteX9" fmla="*/ 786595 w 916770"/>
              <a:gd name="connsiteY9" fmla="*/ 367594 h 1161344"/>
              <a:gd name="connsiteX10" fmla="*/ 719920 w 916770"/>
              <a:gd name="connsiteY10" fmla="*/ 313619 h 1161344"/>
              <a:gd name="connsiteX11" fmla="*/ 650070 w 916770"/>
              <a:gd name="connsiteY11" fmla="*/ 345369 h 1161344"/>
              <a:gd name="connsiteX12" fmla="*/ 567520 w 916770"/>
              <a:gd name="connsiteY12" fmla="*/ 513644 h 1161344"/>
              <a:gd name="connsiteX13" fmla="*/ 631020 w 916770"/>
              <a:gd name="connsiteY13" fmla="*/ 589844 h 1161344"/>
              <a:gd name="connsiteX14" fmla="*/ 792945 w 916770"/>
              <a:gd name="connsiteY14" fmla="*/ 618419 h 1161344"/>
              <a:gd name="connsiteX15" fmla="*/ 916770 w 916770"/>
              <a:gd name="connsiteY15" fmla="*/ 1012119 h 1161344"/>
              <a:gd name="connsiteX16" fmla="*/ 748495 w 916770"/>
              <a:gd name="connsiteY16" fmla="*/ 1027994 h 1161344"/>
              <a:gd name="connsiteX17" fmla="*/ 669120 w 916770"/>
              <a:gd name="connsiteY17" fmla="*/ 773994 h 1161344"/>
              <a:gd name="connsiteX18" fmla="*/ 491320 w 916770"/>
              <a:gd name="connsiteY18" fmla="*/ 732719 h 1161344"/>
              <a:gd name="connsiteX19" fmla="*/ 370491 w 916770"/>
              <a:gd name="connsiteY19" fmla="*/ 780433 h 1161344"/>
              <a:gd name="connsiteX20" fmla="*/ 154770 w 916770"/>
              <a:gd name="connsiteY20" fmla="*/ 1161344 h 1161344"/>
              <a:gd name="connsiteX21" fmla="*/ 0 w 916770"/>
              <a:gd name="connsiteY21" fmla="*/ 1088408 h 1161344"/>
              <a:gd name="connsiteX22" fmla="*/ 370670 w 916770"/>
              <a:gd name="connsiteY22" fmla="*/ 285044 h 1161344"/>
              <a:gd name="connsiteX23" fmla="*/ 352425 w 916770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04070 w 951695"/>
              <a:gd name="connsiteY8" fmla="*/ 319969 h 1161344"/>
              <a:gd name="connsiteX9" fmla="*/ 786595 w 951695"/>
              <a:gd name="connsiteY9" fmla="*/ 367594 h 1161344"/>
              <a:gd name="connsiteX10" fmla="*/ 719920 w 951695"/>
              <a:gd name="connsiteY10" fmla="*/ 313619 h 1161344"/>
              <a:gd name="connsiteX11" fmla="*/ 650070 w 951695"/>
              <a:gd name="connsiteY11" fmla="*/ 345369 h 1161344"/>
              <a:gd name="connsiteX12" fmla="*/ 567520 w 951695"/>
              <a:gd name="connsiteY12" fmla="*/ 513644 h 1161344"/>
              <a:gd name="connsiteX13" fmla="*/ 631020 w 951695"/>
              <a:gd name="connsiteY13" fmla="*/ 589844 h 1161344"/>
              <a:gd name="connsiteX14" fmla="*/ 792945 w 951695"/>
              <a:gd name="connsiteY14" fmla="*/ 618419 h 1161344"/>
              <a:gd name="connsiteX15" fmla="*/ 916770 w 951695"/>
              <a:gd name="connsiteY15" fmla="*/ 1012119 h 1161344"/>
              <a:gd name="connsiteX16" fmla="*/ 748495 w 951695"/>
              <a:gd name="connsiteY16" fmla="*/ 1027994 h 1161344"/>
              <a:gd name="connsiteX17" fmla="*/ 669120 w 951695"/>
              <a:gd name="connsiteY17" fmla="*/ 773994 h 1161344"/>
              <a:gd name="connsiteX18" fmla="*/ 491320 w 951695"/>
              <a:gd name="connsiteY18" fmla="*/ 732719 h 1161344"/>
              <a:gd name="connsiteX19" fmla="*/ 370491 w 951695"/>
              <a:gd name="connsiteY19" fmla="*/ 780433 h 1161344"/>
              <a:gd name="connsiteX20" fmla="*/ 154770 w 951695"/>
              <a:gd name="connsiteY20" fmla="*/ 1161344 h 1161344"/>
              <a:gd name="connsiteX21" fmla="*/ 0 w 951695"/>
              <a:gd name="connsiteY21" fmla="*/ 1088408 h 1161344"/>
              <a:gd name="connsiteX22" fmla="*/ 370670 w 951695"/>
              <a:gd name="connsiteY22" fmla="*/ 285044 h 1161344"/>
              <a:gd name="connsiteX23" fmla="*/ 352425 w 951695"/>
              <a:gd name="connsiteY23" fmla="*/ 163594 h 1161344"/>
              <a:gd name="connsiteX0" fmla="*/ 352425 w 951695"/>
              <a:gd name="connsiteY0" fmla="*/ 163594 h 1161344"/>
              <a:gd name="connsiteX1" fmla="*/ 275420 w 951695"/>
              <a:gd name="connsiteY1" fmla="*/ 154869 h 1161344"/>
              <a:gd name="connsiteX2" fmla="*/ 167470 w 951695"/>
              <a:gd name="connsiteY2" fmla="*/ 297744 h 1161344"/>
              <a:gd name="connsiteX3" fmla="*/ 69045 w 951695"/>
              <a:gd name="connsiteY3" fmla="*/ 199319 h 1161344"/>
              <a:gd name="connsiteX4" fmla="*/ 161120 w 951695"/>
              <a:gd name="connsiteY4" fmla="*/ 69144 h 1161344"/>
              <a:gd name="connsiteX5" fmla="*/ 316695 w 951695"/>
              <a:gd name="connsiteY5" fmla="*/ 15169 h 1161344"/>
              <a:gd name="connsiteX6" fmla="*/ 799116 w 951695"/>
              <a:gd name="connsiteY6" fmla="*/ 211219 h 1161344"/>
              <a:gd name="connsiteX7" fmla="*/ 951695 w 951695"/>
              <a:gd name="connsiteY7" fmla="*/ 56444 h 1161344"/>
              <a:gd name="connsiteX8" fmla="*/ 910420 w 951695"/>
              <a:gd name="connsiteY8" fmla="*/ 240594 h 1161344"/>
              <a:gd name="connsiteX9" fmla="*/ 904070 w 951695"/>
              <a:gd name="connsiteY9" fmla="*/ 319969 h 1161344"/>
              <a:gd name="connsiteX10" fmla="*/ 786595 w 951695"/>
              <a:gd name="connsiteY10" fmla="*/ 367594 h 1161344"/>
              <a:gd name="connsiteX11" fmla="*/ 719920 w 951695"/>
              <a:gd name="connsiteY11" fmla="*/ 313619 h 1161344"/>
              <a:gd name="connsiteX12" fmla="*/ 650070 w 951695"/>
              <a:gd name="connsiteY12" fmla="*/ 345369 h 1161344"/>
              <a:gd name="connsiteX13" fmla="*/ 567520 w 951695"/>
              <a:gd name="connsiteY13" fmla="*/ 513644 h 1161344"/>
              <a:gd name="connsiteX14" fmla="*/ 631020 w 951695"/>
              <a:gd name="connsiteY14" fmla="*/ 589844 h 1161344"/>
              <a:gd name="connsiteX15" fmla="*/ 792945 w 951695"/>
              <a:gd name="connsiteY15" fmla="*/ 618419 h 1161344"/>
              <a:gd name="connsiteX16" fmla="*/ 916770 w 951695"/>
              <a:gd name="connsiteY16" fmla="*/ 1012119 h 1161344"/>
              <a:gd name="connsiteX17" fmla="*/ 748495 w 951695"/>
              <a:gd name="connsiteY17" fmla="*/ 1027994 h 1161344"/>
              <a:gd name="connsiteX18" fmla="*/ 669120 w 951695"/>
              <a:gd name="connsiteY18" fmla="*/ 773994 h 1161344"/>
              <a:gd name="connsiteX19" fmla="*/ 491320 w 951695"/>
              <a:gd name="connsiteY19" fmla="*/ 732719 h 1161344"/>
              <a:gd name="connsiteX20" fmla="*/ 370491 w 951695"/>
              <a:gd name="connsiteY20" fmla="*/ 780433 h 1161344"/>
              <a:gd name="connsiteX21" fmla="*/ 154770 w 951695"/>
              <a:gd name="connsiteY21" fmla="*/ 1161344 h 1161344"/>
              <a:gd name="connsiteX22" fmla="*/ 0 w 951695"/>
              <a:gd name="connsiteY22" fmla="*/ 1088408 h 1161344"/>
              <a:gd name="connsiteX23" fmla="*/ 370670 w 951695"/>
              <a:gd name="connsiteY23" fmla="*/ 285044 h 1161344"/>
              <a:gd name="connsiteX24" fmla="*/ 352425 w 9516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51695 w 1040595"/>
              <a:gd name="connsiteY7" fmla="*/ 5644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40595"/>
              <a:gd name="connsiteY0" fmla="*/ 163594 h 1161344"/>
              <a:gd name="connsiteX1" fmla="*/ 275420 w 1040595"/>
              <a:gd name="connsiteY1" fmla="*/ 154869 h 1161344"/>
              <a:gd name="connsiteX2" fmla="*/ 167470 w 1040595"/>
              <a:gd name="connsiteY2" fmla="*/ 297744 h 1161344"/>
              <a:gd name="connsiteX3" fmla="*/ 69045 w 1040595"/>
              <a:gd name="connsiteY3" fmla="*/ 199319 h 1161344"/>
              <a:gd name="connsiteX4" fmla="*/ 161120 w 1040595"/>
              <a:gd name="connsiteY4" fmla="*/ 69144 h 1161344"/>
              <a:gd name="connsiteX5" fmla="*/ 316695 w 1040595"/>
              <a:gd name="connsiteY5" fmla="*/ 15169 h 1161344"/>
              <a:gd name="connsiteX6" fmla="*/ 799116 w 1040595"/>
              <a:gd name="connsiteY6" fmla="*/ 211219 h 1161344"/>
              <a:gd name="connsiteX7" fmla="*/ 935820 w 1040595"/>
              <a:gd name="connsiteY7" fmla="*/ 75494 h 1161344"/>
              <a:gd name="connsiteX8" fmla="*/ 1040595 w 1040595"/>
              <a:gd name="connsiteY8" fmla="*/ 145344 h 1161344"/>
              <a:gd name="connsiteX9" fmla="*/ 904070 w 1040595"/>
              <a:gd name="connsiteY9" fmla="*/ 319969 h 1161344"/>
              <a:gd name="connsiteX10" fmla="*/ 786595 w 1040595"/>
              <a:gd name="connsiteY10" fmla="*/ 367594 h 1161344"/>
              <a:gd name="connsiteX11" fmla="*/ 719920 w 1040595"/>
              <a:gd name="connsiteY11" fmla="*/ 313619 h 1161344"/>
              <a:gd name="connsiteX12" fmla="*/ 650070 w 1040595"/>
              <a:gd name="connsiteY12" fmla="*/ 345369 h 1161344"/>
              <a:gd name="connsiteX13" fmla="*/ 567520 w 1040595"/>
              <a:gd name="connsiteY13" fmla="*/ 513644 h 1161344"/>
              <a:gd name="connsiteX14" fmla="*/ 631020 w 1040595"/>
              <a:gd name="connsiteY14" fmla="*/ 589844 h 1161344"/>
              <a:gd name="connsiteX15" fmla="*/ 792945 w 1040595"/>
              <a:gd name="connsiteY15" fmla="*/ 618419 h 1161344"/>
              <a:gd name="connsiteX16" fmla="*/ 916770 w 1040595"/>
              <a:gd name="connsiteY16" fmla="*/ 1012119 h 1161344"/>
              <a:gd name="connsiteX17" fmla="*/ 748495 w 1040595"/>
              <a:gd name="connsiteY17" fmla="*/ 1027994 h 1161344"/>
              <a:gd name="connsiteX18" fmla="*/ 669120 w 1040595"/>
              <a:gd name="connsiteY18" fmla="*/ 773994 h 1161344"/>
              <a:gd name="connsiteX19" fmla="*/ 491320 w 1040595"/>
              <a:gd name="connsiteY19" fmla="*/ 732719 h 1161344"/>
              <a:gd name="connsiteX20" fmla="*/ 370491 w 1040595"/>
              <a:gd name="connsiteY20" fmla="*/ 780433 h 1161344"/>
              <a:gd name="connsiteX21" fmla="*/ 154770 w 1040595"/>
              <a:gd name="connsiteY21" fmla="*/ 1161344 h 1161344"/>
              <a:gd name="connsiteX22" fmla="*/ 0 w 1040595"/>
              <a:gd name="connsiteY22" fmla="*/ 1088408 h 1161344"/>
              <a:gd name="connsiteX23" fmla="*/ 370670 w 1040595"/>
              <a:gd name="connsiteY23" fmla="*/ 285044 h 1161344"/>
              <a:gd name="connsiteX24" fmla="*/ 352425 w 1040595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75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6595 w 1054703"/>
              <a:gd name="connsiteY10" fmla="*/ 364419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9920 w 1054703"/>
              <a:gd name="connsiteY11" fmla="*/ 3136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0395 w 1054703"/>
              <a:gd name="connsiteY11" fmla="*/ 3390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69120 w 1054703"/>
              <a:gd name="connsiteY18" fmla="*/ 77399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167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52425 w 1054703"/>
              <a:gd name="connsiteY0" fmla="*/ 1635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52425 w 1054703"/>
              <a:gd name="connsiteY24" fmla="*/ 1635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70670 w 1054703"/>
              <a:gd name="connsiteY23" fmla="*/ 285044 h 1161344"/>
              <a:gd name="connsiteX24" fmla="*/ 346075 w 1054703"/>
              <a:gd name="connsiteY24" fmla="*/ 176294 h 1161344"/>
              <a:gd name="connsiteX0" fmla="*/ 346075 w 1054703"/>
              <a:gd name="connsiteY0" fmla="*/ 176294 h 1161344"/>
              <a:gd name="connsiteX1" fmla="*/ 275420 w 1054703"/>
              <a:gd name="connsiteY1" fmla="*/ 154869 h 1161344"/>
              <a:gd name="connsiteX2" fmla="*/ 167470 w 1054703"/>
              <a:gd name="connsiteY2" fmla="*/ 297744 h 1161344"/>
              <a:gd name="connsiteX3" fmla="*/ 69045 w 1054703"/>
              <a:gd name="connsiteY3" fmla="*/ 199319 h 1161344"/>
              <a:gd name="connsiteX4" fmla="*/ 161120 w 1054703"/>
              <a:gd name="connsiteY4" fmla="*/ 69144 h 1161344"/>
              <a:gd name="connsiteX5" fmla="*/ 316695 w 1054703"/>
              <a:gd name="connsiteY5" fmla="*/ 15169 h 1161344"/>
              <a:gd name="connsiteX6" fmla="*/ 799116 w 1054703"/>
              <a:gd name="connsiteY6" fmla="*/ 211219 h 1161344"/>
              <a:gd name="connsiteX7" fmla="*/ 935820 w 1054703"/>
              <a:gd name="connsiteY7" fmla="*/ 75494 h 1161344"/>
              <a:gd name="connsiteX8" fmla="*/ 1040595 w 1054703"/>
              <a:gd name="connsiteY8" fmla="*/ 145344 h 1161344"/>
              <a:gd name="connsiteX9" fmla="*/ 904070 w 1054703"/>
              <a:gd name="connsiteY9" fmla="*/ 319969 h 1161344"/>
              <a:gd name="connsiteX10" fmla="*/ 783420 w 1054703"/>
              <a:gd name="connsiteY10" fmla="*/ 354894 h 1161344"/>
              <a:gd name="connsiteX11" fmla="*/ 713570 w 1054703"/>
              <a:gd name="connsiteY11" fmla="*/ 326319 h 1161344"/>
              <a:gd name="connsiteX12" fmla="*/ 650070 w 1054703"/>
              <a:gd name="connsiteY12" fmla="*/ 345369 h 1161344"/>
              <a:gd name="connsiteX13" fmla="*/ 567520 w 1054703"/>
              <a:gd name="connsiteY13" fmla="*/ 513644 h 1161344"/>
              <a:gd name="connsiteX14" fmla="*/ 631020 w 1054703"/>
              <a:gd name="connsiteY14" fmla="*/ 589844 h 1161344"/>
              <a:gd name="connsiteX15" fmla="*/ 792945 w 1054703"/>
              <a:gd name="connsiteY15" fmla="*/ 618419 h 1161344"/>
              <a:gd name="connsiteX16" fmla="*/ 904070 w 1054703"/>
              <a:gd name="connsiteY16" fmla="*/ 1012119 h 1161344"/>
              <a:gd name="connsiteX17" fmla="*/ 748495 w 1054703"/>
              <a:gd name="connsiteY17" fmla="*/ 1027994 h 1161344"/>
              <a:gd name="connsiteX18" fmla="*/ 681820 w 1054703"/>
              <a:gd name="connsiteY18" fmla="*/ 754944 h 1161344"/>
              <a:gd name="connsiteX19" fmla="*/ 491320 w 1054703"/>
              <a:gd name="connsiteY19" fmla="*/ 732719 h 1161344"/>
              <a:gd name="connsiteX20" fmla="*/ 370491 w 1054703"/>
              <a:gd name="connsiteY20" fmla="*/ 780433 h 1161344"/>
              <a:gd name="connsiteX21" fmla="*/ 154770 w 1054703"/>
              <a:gd name="connsiteY21" fmla="*/ 1161344 h 1161344"/>
              <a:gd name="connsiteX22" fmla="*/ 0 w 1054703"/>
              <a:gd name="connsiteY22" fmla="*/ 1088408 h 1161344"/>
              <a:gd name="connsiteX23" fmla="*/ 361145 w 1054703"/>
              <a:gd name="connsiteY23" fmla="*/ 316794 h 1161344"/>
              <a:gd name="connsiteX24" fmla="*/ 346075 w 1054703"/>
              <a:gd name="connsiteY24" fmla="*/ 176294 h 1161344"/>
              <a:gd name="connsiteX0" fmla="*/ 362179 w 1070807"/>
              <a:gd name="connsiteY0" fmla="*/ 176294 h 1161344"/>
              <a:gd name="connsiteX1" fmla="*/ 291524 w 1070807"/>
              <a:gd name="connsiteY1" fmla="*/ 154869 h 1161344"/>
              <a:gd name="connsiteX2" fmla="*/ 183574 w 1070807"/>
              <a:gd name="connsiteY2" fmla="*/ 297744 h 1161344"/>
              <a:gd name="connsiteX3" fmla="*/ 85149 w 1070807"/>
              <a:gd name="connsiteY3" fmla="*/ 199319 h 1161344"/>
              <a:gd name="connsiteX4" fmla="*/ 177224 w 1070807"/>
              <a:gd name="connsiteY4" fmla="*/ 69144 h 1161344"/>
              <a:gd name="connsiteX5" fmla="*/ 332799 w 1070807"/>
              <a:gd name="connsiteY5" fmla="*/ 15169 h 1161344"/>
              <a:gd name="connsiteX6" fmla="*/ 815220 w 1070807"/>
              <a:gd name="connsiteY6" fmla="*/ 211219 h 1161344"/>
              <a:gd name="connsiteX7" fmla="*/ 951924 w 1070807"/>
              <a:gd name="connsiteY7" fmla="*/ 75494 h 1161344"/>
              <a:gd name="connsiteX8" fmla="*/ 1056699 w 1070807"/>
              <a:gd name="connsiteY8" fmla="*/ 145344 h 1161344"/>
              <a:gd name="connsiteX9" fmla="*/ 920174 w 1070807"/>
              <a:gd name="connsiteY9" fmla="*/ 319969 h 1161344"/>
              <a:gd name="connsiteX10" fmla="*/ 799524 w 1070807"/>
              <a:gd name="connsiteY10" fmla="*/ 354894 h 1161344"/>
              <a:gd name="connsiteX11" fmla="*/ 729674 w 1070807"/>
              <a:gd name="connsiteY11" fmla="*/ 326319 h 1161344"/>
              <a:gd name="connsiteX12" fmla="*/ 666174 w 1070807"/>
              <a:gd name="connsiteY12" fmla="*/ 345369 h 1161344"/>
              <a:gd name="connsiteX13" fmla="*/ 583624 w 1070807"/>
              <a:gd name="connsiteY13" fmla="*/ 513644 h 1161344"/>
              <a:gd name="connsiteX14" fmla="*/ 647124 w 1070807"/>
              <a:gd name="connsiteY14" fmla="*/ 589844 h 1161344"/>
              <a:gd name="connsiteX15" fmla="*/ 809049 w 1070807"/>
              <a:gd name="connsiteY15" fmla="*/ 618419 h 1161344"/>
              <a:gd name="connsiteX16" fmla="*/ 920174 w 1070807"/>
              <a:gd name="connsiteY16" fmla="*/ 1012119 h 1161344"/>
              <a:gd name="connsiteX17" fmla="*/ 764599 w 1070807"/>
              <a:gd name="connsiteY17" fmla="*/ 1027994 h 1161344"/>
              <a:gd name="connsiteX18" fmla="*/ 697924 w 1070807"/>
              <a:gd name="connsiteY18" fmla="*/ 754944 h 1161344"/>
              <a:gd name="connsiteX19" fmla="*/ 507424 w 1070807"/>
              <a:gd name="connsiteY19" fmla="*/ 732719 h 1161344"/>
              <a:gd name="connsiteX20" fmla="*/ 386595 w 1070807"/>
              <a:gd name="connsiteY20" fmla="*/ 780433 h 1161344"/>
              <a:gd name="connsiteX21" fmla="*/ 170874 w 1070807"/>
              <a:gd name="connsiteY21" fmla="*/ 1161344 h 1161344"/>
              <a:gd name="connsiteX22" fmla="*/ 16104 w 1070807"/>
              <a:gd name="connsiteY22" fmla="*/ 1088408 h 1161344"/>
              <a:gd name="connsiteX23" fmla="*/ 377249 w 1070807"/>
              <a:gd name="connsiteY23" fmla="*/ 316794 h 1161344"/>
              <a:gd name="connsiteX24" fmla="*/ 362179 w 1070807"/>
              <a:gd name="connsiteY24" fmla="*/ 176294 h 1161344"/>
              <a:gd name="connsiteX0" fmla="*/ 363547 w 1072175"/>
              <a:gd name="connsiteY0" fmla="*/ 176294 h 1210416"/>
              <a:gd name="connsiteX1" fmla="*/ 292892 w 1072175"/>
              <a:gd name="connsiteY1" fmla="*/ 154869 h 1210416"/>
              <a:gd name="connsiteX2" fmla="*/ 184942 w 1072175"/>
              <a:gd name="connsiteY2" fmla="*/ 297744 h 1210416"/>
              <a:gd name="connsiteX3" fmla="*/ 86517 w 1072175"/>
              <a:gd name="connsiteY3" fmla="*/ 199319 h 1210416"/>
              <a:gd name="connsiteX4" fmla="*/ 178592 w 1072175"/>
              <a:gd name="connsiteY4" fmla="*/ 69144 h 1210416"/>
              <a:gd name="connsiteX5" fmla="*/ 334167 w 1072175"/>
              <a:gd name="connsiteY5" fmla="*/ 15169 h 1210416"/>
              <a:gd name="connsiteX6" fmla="*/ 816588 w 1072175"/>
              <a:gd name="connsiteY6" fmla="*/ 211219 h 1210416"/>
              <a:gd name="connsiteX7" fmla="*/ 953292 w 1072175"/>
              <a:gd name="connsiteY7" fmla="*/ 75494 h 1210416"/>
              <a:gd name="connsiteX8" fmla="*/ 1058067 w 1072175"/>
              <a:gd name="connsiteY8" fmla="*/ 145344 h 1210416"/>
              <a:gd name="connsiteX9" fmla="*/ 921542 w 1072175"/>
              <a:gd name="connsiteY9" fmla="*/ 319969 h 1210416"/>
              <a:gd name="connsiteX10" fmla="*/ 800892 w 1072175"/>
              <a:gd name="connsiteY10" fmla="*/ 354894 h 1210416"/>
              <a:gd name="connsiteX11" fmla="*/ 731042 w 1072175"/>
              <a:gd name="connsiteY11" fmla="*/ 326319 h 1210416"/>
              <a:gd name="connsiteX12" fmla="*/ 667542 w 1072175"/>
              <a:gd name="connsiteY12" fmla="*/ 345369 h 1210416"/>
              <a:gd name="connsiteX13" fmla="*/ 584992 w 1072175"/>
              <a:gd name="connsiteY13" fmla="*/ 513644 h 1210416"/>
              <a:gd name="connsiteX14" fmla="*/ 648492 w 1072175"/>
              <a:gd name="connsiteY14" fmla="*/ 589844 h 1210416"/>
              <a:gd name="connsiteX15" fmla="*/ 810417 w 1072175"/>
              <a:gd name="connsiteY15" fmla="*/ 618419 h 1210416"/>
              <a:gd name="connsiteX16" fmla="*/ 921542 w 1072175"/>
              <a:gd name="connsiteY16" fmla="*/ 1012119 h 1210416"/>
              <a:gd name="connsiteX17" fmla="*/ 765967 w 1072175"/>
              <a:gd name="connsiteY17" fmla="*/ 1027994 h 1210416"/>
              <a:gd name="connsiteX18" fmla="*/ 699292 w 1072175"/>
              <a:gd name="connsiteY18" fmla="*/ 754944 h 1210416"/>
              <a:gd name="connsiteX19" fmla="*/ 508792 w 1072175"/>
              <a:gd name="connsiteY19" fmla="*/ 732719 h 1210416"/>
              <a:gd name="connsiteX20" fmla="*/ 387963 w 1072175"/>
              <a:gd name="connsiteY20" fmla="*/ 780433 h 1210416"/>
              <a:gd name="connsiteX21" fmla="*/ 172242 w 1072175"/>
              <a:gd name="connsiteY21" fmla="*/ 1161344 h 1210416"/>
              <a:gd name="connsiteX22" fmla="*/ 17472 w 1072175"/>
              <a:gd name="connsiteY22" fmla="*/ 1088408 h 1210416"/>
              <a:gd name="connsiteX23" fmla="*/ 378617 w 1072175"/>
              <a:gd name="connsiteY23" fmla="*/ 316794 h 1210416"/>
              <a:gd name="connsiteX24" fmla="*/ 363547 w 1072175"/>
              <a:gd name="connsiteY24" fmla="*/ 176294 h 1210416"/>
              <a:gd name="connsiteX0" fmla="*/ 362614 w 1071242"/>
              <a:gd name="connsiteY0" fmla="*/ 176294 h 1217471"/>
              <a:gd name="connsiteX1" fmla="*/ 291959 w 1071242"/>
              <a:gd name="connsiteY1" fmla="*/ 154869 h 1217471"/>
              <a:gd name="connsiteX2" fmla="*/ 184009 w 1071242"/>
              <a:gd name="connsiteY2" fmla="*/ 297744 h 1217471"/>
              <a:gd name="connsiteX3" fmla="*/ 85584 w 1071242"/>
              <a:gd name="connsiteY3" fmla="*/ 199319 h 1217471"/>
              <a:gd name="connsiteX4" fmla="*/ 177659 w 1071242"/>
              <a:gd name="connsiteY4" fmla="*/ 69144 h 1217471"/>
              <a:gd name="connsiteX5" fmla="*/ 333234 w 1071242"/>
              <a:gd name="connsiteY5" fmla="*/ 15169 h 1217471"/>
              <a:gd name="connsiteX6" fmla="*/ 815655 w 1071242"/>
              <a:gd name="connsiteY6" fmla="*/ 211219 h 1217471"/>
              <a:gd name="connsiteX7" fmla="*/ 952359 w 1071242"/>
              <a:gd name="connsiteY7" fmla="*/ 75494 h 1217471"/>
              <a:gd name="connsiteX8" fmla="*/ 1057134 w 1071242"/>
              <a:gd name="connsiteY8" fmla="*/ 145344 h 1217471"/>
              <a:gd name="connsiteX9" fmla="*/ 920609 w 1071242"/>
              <a:gd name="connsiteY9" fmla="*/ 319969 h 1217471"/>
              <a:gd name="connsiteX10" fmla="*/ 799959 w 1071242"/>
              <a:gd name="connsiteY10" fmla="*/ 354894 h 1217471"/>
              <a:gd name="connsiteX11" fmla="*/ 730109 w 1071242"/>
              <a:gd name="connsiteY11" fmla="*/ 326319 h 1217471"/>
              <a:gd name="connsiteX12" fmla="*/ 666609 w 1071242"/>
              <a:gd name="connsiteY12" fmla="*/ 345369 h 1217471"/>
              <a:gd name="connsiteX13" fmla="*/ 584059 w 1071242"/>
              <a:gd name="connsiteY13" fmla="*/ 513644 h 1217471"/>
              <a:gd name="connsiteX14" fmla="*/ 647559 w 1071242"/>
              <a:gd name="connsiteY14" fmla="*/ 589844 h 1217471"/>
              <a:gd name="connsiteX15" fmla="*/ 809484 w 1071242"/>
              <a:gd name="connsiteY15" fmla="*/ 618419 h 1217471"/>
              <a:gd name="connsiteX16" fmla="*/ 920609 w 1071242"/>
              <a:gd name="connsiteY16" fmla="*/ 1012119 h 1217471"/>
              <a:gd name="connsiteX17" fmla="*/ 765034 w 1071242"/>
              <a:gd name="connsiteY17" fmla="*/ 1027994 h 1217471"/>
              <a:gd name="connsiteX18" fmla="*/ 698359 w 1071242"/>
              <a:gd name="connsiteY18" fmla="*/ 754944 h 1217471"/>
              <a:gd name="connsiteX19" fmla="*/ 507859 w 1071242"/>
              <a:gd name="connsiteY19" fmla="*/ 732719 h 1217471"/>
              <a:gd name="connsiteX20" fmla="*/ 387030 w 1071242"/>
              <a:gd name="connsiteY20" fmla="*/ 780433 h 1217471"/>
              <a:gd name="connsiteX21" fmla="*/ 171309 w 1071242"/>
              <a:gd name="connsiteY21" fmla="*/ 1161344 h 1217471"/>
              <a:gd name="connsiteX22" fmla="*/ 16539 w 1071242"/>
              <a:gd name="connsiteY22" fmla="*/ 1088408 h 1217471"/>
              <a:gd name="connsiteX23" fmla="*/ 377684 w 1071242"/>
              <a:gd name="connsiteY23" fmla="*/ 316794 h 1217471"/>
              <a:gd name="connsiteX24" fmla="*/ 362614 w 1071242"/>
              <a:gd name="connsiteY24" fmla="*/ 176294 h 121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71242" h="1217471">
                <a:moveTo>
                  <a:pt x="362614" y="176294"/>
                </a:moveTo>
                <a:lnTo>
                  <a:pt x="291959" y="154869"/>
                </a:lnTo>
                <a:lnTo>
                  <a:pt x="184009" y="297744"/>
                </a:lnTo>
                <a:cubicBezTo>
                  <a:pt x="127388" y="346427"/>
                  <a:pt x="24730" y="291394"/>
                  <a:pt x="85584" y="199319"/>
                </a:cubicBezTo>
                <a:cubicBezTo>
                  <a:pt x="114688" y="151694"/>
                  <a:pt x="152259" y="109361"/>
                  <a:pt x="177659" y="69144"/>
                </a:cubicBezTo>
                <a:cubicBezTo>
                  <a:pt x="223167" y="-2823"/>
                  <a:pt x="259151" y="-14464"/>
                  <a:pt x="333234" y="15169"/>
                </a:cubicBezTo>
                <a:lnTo>
                  <a:pt x="815655" y="211219"/>
                </a:lnTo>
                <a:lnTo>
                  <a:pt x="952359" y="75494"/>
                </a:lnTo>
                <a:cubicBezTo>
                  <a:pt x="1022209" y="9877"/>
                  <a:pt x="1104759" y="49036"/>
                  <a:pt x="1057134" y="145344"/>
                </a:cubicBezTo>
                <a:lnTo>
                  <a:pt x="920609" y="319969"/>
                </a:lnTo>
                <a:cubicBezTo>
                  <a:pt x="871926" y="361244"/>
                  <a:pt x="848642" y="377119"/>
                  <a:pt x="799959" y="354894"/>
                </a:cubicBezTo>
                <a:lnTo>
                  <a:pt x="730109" y="326319"/>
                </a:lnTo>
                <a:cubicBezTo>
                  <a:pt x="688834" y="310444"/>
                  <a:pt x="683542" y="303036"/>
                  <a:pt x="666609" y="345369"/>
                </a:cubicBezTo>
                <a:lnTo>
                  <a:pt x="584059" y="513644"/>
                </a:lnTo>
                <a:cubicBezTo>
                  <a:pt x="567126" y="571852"/>
                  <a:pt x="597817" y="576086"/>
                  <a:pt x="647559" y="589844"/>
                </a:cubicBezTo>
                <a:lnTo>
                  <a:pt x="809484" y="618419"/>
                </a:lnTo>
                <a:cubicBezTo>
                  <a:pt x="847584" y="632177"/>
                  <a:pt x="906321" y="831144"/>
                  <a:pt x="920609" y="1012119"/>
                </a:cubicBezTo>
                <a:cubicBezTo>
                  <a:pt x="918492" y="1122186"/>
                  <a:pt x="808426" y="1130652"/>
                  <a:pt x="765034" y="1027994"/>
                </a:cubicBezTo>
                <a:lnTo>
                  <a:pt x="698359" y="754944"/>
                </a:lnTo>
                <a:lnTo>
                  <a:pt x="507859" y="732719"/>
                </a:lnTo>
                <a:cubicBezTo>
                  <a:pt x="451708" y="723224"/>
                  <a:pt x="424131" y="723253"/>
                  <a:pt x="387030" y="780433"/>
                </a:cubicBezTo>
                <a:lnTo>
                  <a:pt x="171309" y="1161344"/>
                </a:lnTo>
                <a:cubicBezTo>
                  <a:pt x="113369" y="1279907"/>
                  <a:pt x="-52521" y="1188920"/>
                  <a:pt x="16539" y="1088408"/>
                </a:cubicBezTo>
                <a:cubicBezTo>
                  <a:pt x="171846" y="804745"/>
                  <a:pt x="257302" y="651257"/>
                  <a:pt x="377684" y="316794"/>
                </a:cubicBezTo>
                <a:cubicBezTo>
                  <a:pt x="406527" y="257261"/>
                  <a:pt x="413146" y="197727"/>
                  <a:pt x="362614" y="17629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Oval 89"/>
          <p:cNvSpPr/>
          <p:nvPr/>
        </p:nvSpPr>
        <p:spPr>
          <a:xfrm>
            <a:off x="9101721" y="1962001"/>
            <a:ext cx="270673" cy="270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3" name="Group 56"/>
          <p:cNvGrpSpPr/>
          <p:nvPr/>
        </p:nvGrpSpPr>
        <p:grpSpPr>
          <a:xfrm>
            <a:off x="2535627" y="3601861"/>
            <a:ext cx="2329854" cy="2101889"/>
            <a:chOff x="-1186427" y="488618"/>
            <a:chExt cx="2737653" cy="1579183"/>
          </a:xfrm>
        </p:grpSpPr>
        <p:sp>
          <p:nvSpPr>
            <p:cNvPr id="94" name="Rectangle 57"/>
            <p:cNvSpPr/>
            <p:nvPr/>
          </p:nvSpPr>
          <p:spPr>
            <a:xfrm>
              <a:off x="-1186427" y="1628450"/>
              <a:ext cx="2737653" cy="43935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Top 10 Emerging Technologies in Chemistry</a:t>
              </a:r>
            </a:p>
          </p:txBody>
        </p:sp>
        <p:sp>
          <p:nvSpPr>
            <p:cNvPr id="95" name="Rectangle 58"/>
            <p:cNvSpPr/>
            <p:nvPr/>
          </p:nvSpPr>
          <p:spPr>
            <a:xfrm>
              <a:off x="-895590" y="488618"/>
              <a:ext cx="1954185" cy="6243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Sharing 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Emerging</a:t>
              </a:r>
              <a:b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</a:b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Science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56"/>
          <p:cNvGrpSpPr/>
          <p:nvPr/>
        </p:nvGrpSpPr>
        <p:grpSpPr>
          <a:xfrm>
            <a:off x="4423154" y="3319124"/>
            <a:ext cx="2282237" cy="2051469"/>
            <a:chOff x="-1163356" y="562560"/>
            <a:chExt cx="2681703" cy="1230675"/>
          </a:xfrm>
        </p:grpSpPr>
        <p:sp>
          <p:nvSpPr>
            <p:cNvPr id="102" name="Rectangle 57"/>
            <p:cNvSpPr/>
            <p:nvPr/>
          </p:nvSpPr>
          <p:spPr>
            <a:xfrm>
              <a:off x="-1163356" y="1294720"/>
              <a:ext cx="2681703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Safety Training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Education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Outreach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Rectangle 58"/>
            <p:cNvSpPr/>
            <p:nvPr/>
          </p:nvSpPr>
          <p:spPr>
            <a:xfrm>
              <a:off x="-1044886" y="562560"/>
              <a:ext cx="2352110" cy="498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Building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Worldwide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Capacity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56"/>
          <p:cNvGrpSpPr/>
          <p:nvPr/>
        </p:nvGrpSpPr>
        <p:grpSpPr>
          <a:xfrm>
            <a:off x="6245565" y="3067156"/>
            <a:ext cx="2106976" cy="1947308"/>
            <a:chOff x="-1080302" y="540203"/>
            <a:chExt cx="2475765" cy="1463050"/>
          </a:xfrm>
        </p:grpSpPr>
        <p:sp>
          <p:nvSpPr>
            <p:cNvPr id="107" name="Rectangle 57"/>
            <p:cNvSpPr/>
            <p:nvPr/>
          </p:nvSpPr>
          <p:spPr>
            <a:xfrm>
              <a:off x="-1080302" y="1378909"/>
              <a:ext cx="2475765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Journals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Books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Databases</a:t>
              </a:r>
            </a:p>
          </p:txBody>
        </p:sp>
        <p:sp>
          <p:nvSpPr>
            <p:cNvPr id="108" name="Rectangle 58"/>
            <p:cNvSpPr/>
            <p:nvPr/>
          </p:nvSpPr>
          <p:spPr>
            <a:xfrm>
              <a:off x="-795538" y="540203"/>
              <a:ext cx="1954185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Publishing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Group 56"/>
          <p:cNvGrpSpPr/>
          <p:nvPr/>
        </p:nvGrpSpPr>
        <p:grpSpPr>
          <a:xfrm>
            <a:off x="7928538" y="3927440"/>
            <a:ext cx="2104422" cy="1942823"/>
            <a:chOff x="-1069283" y="624663"/>
            <a:chExt cx="2472763" cy="1459682"/>
          </a:xfrm>
        </p:grpSpPr>
        <p:sp>
          <p:nvSpPr>
            <p:cNvPr id="111" name="Rectangle 57"/>
            <p:cNvSpPr/>
            <p:nvPr/>
          </p:nvSpPr>
          <p:spPr>
            <a:xfrm>
              <a:off x="-1069283" y="1460000"/>
              <a:ext cx="247276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Endorsement of Symposia and Intl. Conferences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Rectangle 58"/>
            <p:cNvSpPr/>
            <p:nvPr/>
          </p:nvSpPr>
          <p:spPr>
            <a:xfrm>
              <a:off x="-852662" y="624663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Networking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Group 56"/>
          <p:cNvGrpSpPr/>
          <p:nvPr/>
        </p:nvGrpSpPr>
        <p:grpSpPr>
          <a:xfrm>
            <a:off x="9742877" y="3188505"/>
            <a:ext cx="2282238" cy="2023564"/>
            <a:chOff x="-1154118" y="514642"/>
            <a:chExt cx="2681703" cy="1520345"/>
          </a:xfrm>
        </p:grpSpPr>
        <p:sp>
          <p:nvSpPr>
            <p:cNvPr id="115" name="Rectangle 57"/>
            <p:cNvSpPr/>
            <p:nvPr/>
          </p:nvSpPr>
          <p:spPr>
            <a:xfrm>
              <a:off x="-1154118" y="1410642"/>
              <a:ext cx="2681703" cy="624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altLang="zh-TW" sz="1600" dirty="0">
                  <a:latin typeface="Calibri" panose="020F0502020204030204"/>
                  <a:ea typeface="新細明體" panose="02020500000000000000" pitchFamily="18" charset="-120"/>
                </a:rPr>
                <a:t>Awards to honor Scientific Contributions and Expertise</a:t>
              </a:r>
              <a:endParaRPr lang="en-US" sz="1600" dirty="0"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6" name="Rectangle 58"/>
            <p:cNvSpPr/>
            <p:nvPr/>
          </p:nvSpPr>
          <p:spPr>
            <a:xfrm>
              <a:off x="-1029159" y="514642"/>
              <a:ext cx="2126601" cy="25436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Honoring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146"/>
          <p:cNvGrpSpPr/>
          <p:nvPr/>
        </p:nvGrpSpPr>
        <p:grpSpPr>
          <a:xfrm>
            <a:off x="10288270" y="960950"/>
            <a:ext cx="1162187" cy="1554145"/>
            <a:chOff x="3459552" y="2514860"/>
            <a:chExt cx="1813223" cy="2424752"/>
          </a:xfrm>
          <a:solidFill>
            <a:schemeClr val="accent1">
              <a:lumMod val="75000"/>
            </a:schemeClr>
          </a:solidFill>
        </p:grpSpPr>
        <p:sp>
          <p:nvSpPr>
            <p:cNvPr id="46" name="Oval 147"/>
            <p:cNvSpPr/>
            <p:nvPr/>
          </p:nvSpPr>
          <p:spPr>
            <a:xfrm>
              <a:off x="4254457" y="2514860"/>
              <a:ext cx="505076" cy="5050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2"/>
            <p:cNvSpPr/>
            <p:nvPr/>
          </p:nvSpPr>
          <p:spPr>
            <a:xfrm rot="4500000">
              <a:off x="3451491" y="3118327"/>
              <a:ext cx="1829346" cy="1813223"/>
            </a:xfrm>
            <a:custGeom>
              <a:avLst/>
              <a:gdLst>
                <a:gd name="connsiteX0" fmla="*/ 0 w 1256758"/>
                <a:gd name="connsiteY0" fmla="*/ 0 h 494036"/>
                <a:gd name="connsiteX1" fmla="*/ 1256758 w 1256758"/>
                <a:gd name="connsiteY1" fmla="*/ 0 h 494036"/>
                <a:gd name="connsiteX2" fmla="*/ 1256758 w 1256758"/>
                <a:gd name="connsiteY2" fmla="*/ 494036 h 494036"/>
                <a:gd name="connsiteX3" fmla="*/ 0 w 1256758"/>
                <a:gd name="connsiteY3" fmla="*/ 494036 h 494036"/>
                <a:gd name="connsiteX4" fmla="*/ 0 w 1256758"/>
                <a:gd name="connsiteY4" fmla="*/ 0 h 494036"/>
                <a:gd name="connsiteX0" fmla="*/ 0 w 1256758"/>
                <a:gd name="connsiteY0" fmla="*/ 3621 h 497657"/>
                <a:gd name="connsiteX1" fmla="*/ 664132 w 1256758"/>
                <a:gd name="connsiteY1" fmla="*/ 0 h 497657"/>
                <a:gd name="connsiteX2" fmla="*/ 1256758 w 1256758"/>
                <a:gd name="connsiteY2" fmla="*/ 3621 h 497657"/>
                <a:gd name="connsiteX3" fmla="*/ 1256758 w 1256758"/>
                <a:gd name="connsiteY3" fmla="*/ 497657 h 497657"/>
                <a:gd name="connsiteX4" fmla="*/ 0 w 1256758"/>
                <a:gd name="connsiteY4" fmla="*/ 497657 h 497657"/>
                <a:gd name="connsiteX5" fmla="*/ 0 w 1256758"/>
                <a:gd name="connsiteY5" fmla="*/ 3621 h 497657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256758 w 1256758"/>
                <a:gd name="connsiteY2" fmla="*/ 312423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256758"/>
                <a:gd name="connsiteY0" fmla="*/ 312423 h 806459"/>
                <a:gd name="connsiteX1" fmla="*/ 616766 w 1256758"/>
                <a:gd name="connsiteY1" fmla="*/ 0 h 806459"/>
                <a:gd name="connsiteX2" fmla="*/ 1061161 w 1256758"/>
                <a:gd name="connsiteY2" fmla="*/ 4281 h 806459"/>
                <a:gd name="connsiteX3" fmla="*/ 1256758 w 1256758"/>
                <a:gd name="connsiteY3" fmla="*/ 806459 h 806459"/>
                <a:gd name="connsiteX4" fmla="*/ 0 w 1256758"/>
                <a:gd name="connsiteY4" fmla="*/ 806459 h 806459"/>
                <a:gd name="connsiteX5" fmla="*/ 0 w 1256758"/>
                <a:gd name="connsiteY5" fmla="*/ 312423 h 806459"/>
                <a:gd name="connsiteX0" fmla="*/ 0 w 1061161"/>
                <a:gd name="connsiteY0" fmla="*/ 312423 h 806459"/>
                <a:gd name="connsiteX1" fmla="*/ 616766 w 1061161"/>
                <a:gd name="connsiteY1" fmla="*/ 0 h 806459"/>
                <a:gd name="connsiteX2" fmla="*/ 1061161 w 1061161"/>
                <a:gd name="connsiteY2" fmla="*/ 4281 h 806459"/>
                <a:gd name="connsiteX3" fmla="*/ 1043836 w 1061161"/>
                <a:gd name="connsiteY3" fmla="*/ 278322 h 806459"/>
                <a:gd name="connsiteX4" fmla="*/ 0 w 1061161"/>
                <a:gd name="connsiteY4" fmla="*/ 806459 h 806459"/>
                <a:gd name="connsiteX5" fmla="*/ 0 w 1061161"/>
                <a:gd name="connsiteY5" fmla="*/ 312423 h 806459"/>
                <a:gd name="connsiteX0" fmla="*/ 0 w 1109300"/>
                <a:gd name="connsiteY0" fmla="*/ 312423 h 806459"/>
                <a:gd name="connsiteX1" fmla="*/ 616766 w 1109300"/>
                <a:gd name="connsiteY1" fmla="*/ 0 h 806459"/>
                <a:gd name="connsiteX2" fmla="*/ 1061161 w 1109300"/>
                <a:gd name="connsiteY2" fmla="*/ 4281 h 806459"/>
                <a:gd name="connsiteX3" fmla="*/ 1043836 w 1109300"/>
                <a:gd name="connsiteY3" fmla="*/ 278322 h 806459"/>
                <a:gd name="connsiteX4" fmla="*/ 0 w 1109300"/>
                <a:gd name="connsiteY4" fmla="*/ 806459 h 806459"/>
                <a:gd name="connsiteX5" fmla="*/ 0 w 1109300"/>
                <a:gd name="connsiteY5" fmla="*/ 312423 h 806459"/>
                <a:gd name="connsiteX0" fmla="*/ 0 w 1164182"/>
                <a:gd name="connsiteY0" fmla="*/ 312423 h 806459"/>
                <a:gd name="connsiteX1" fmla="*/ 616766 w 1164182"/>
                <a:gd name="connsiteY1" fmla="*/ 0 h 806459"/>
                <a:gd name="connsiteX2" fmla="*/ 1061161 w 1164182"/>
                <a:gd name="connsiteY2" fmla="*/ 4281 h 806459"/>
                <a:gd name="connsiteX3" fmla="*/ 1043836 w 1164182"/>
                <a:gd name="connsiteY3" fmla="*/ 278322 h 806459"/>
                <a:gd name="connsiteX4" fmla="*/ 0 w 1164182"/>
                <a:gd name="connsiteY4" fmla="*/ 806459 h 806459"/>
                <a:gd name="connsiteX5" fmla="*/ 0 w 1164182"/>
                <a:gd name="connsiteY5" fmla="*/ 312423 h 806459"/>
                <a:gd name="connsiteX0" fmla="*/ 0 w 1167921"/>
                <a:gd name="connsiteY0" fmla="*/ 312423 h 806459"/>
                <a:gd name="connsiteX1" fmla="*/ 616766 w 1167921"/>
                <a:gd name="connsiteY1" fmla="*/ 0 h 806459"/>
                <a:gd name="connsiteX2" fmla="*/ 1061161 w 1167921"/>
                <a:gd name="connsiteY2" fmla="*/ 4281 h 806459"/>
                <a:gd name="connsiteX3" fmla="*/ 1052208 w 1167921"/>
                <a:gd name="connsiteY3" fmla="*/ 280566 h 806459"/>
                <a:gd name="connsiteX4" fmla="*/ 0 w 1167921"/>
                <a:gd name="connsiteY4" fmla="*/ 806459 h 806459"/>
                <a:gd name="connsiteX5" fmla="*/ 0 w 1167921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0 w 1176689"/>
                <a:gd name="connsiteY4" fmla="*/ 806459 h 806459"/>
                <a:gd name="connsiteX5" fmla="*/ 0 w 1176689"/>
                <a:gd name="connsiteY5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3877 w 1176689"/>
                <a:gd name="connsiteY4" fmla="*/ 481029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6689"/>
                <a:gd name="connsiteY0" fmla="*/ 312423 h 806459"/>
                <a:gd name="connsiteX1" fmla="*/ 616766 w 1176689"/>
                <a:gd name="connsiteY1" fmla="*/ 0 h 806459"/>
                <a:gd name="connsiteX2" fmla="*/ 1061161 w 1176689"/>
                <a:gd name="connsiteY2" fmla="*/ 4281 h 806459"/>
                <a:gd name="connsiteX3" fmla="*/ 1052208 w 1176689"/>
                <a:gd name="connsiteY3" fmla="*/ 280566 h 806459"/>
                <a:gd name="connsiteX4" fmla="*/ 654119 w 1176689"/>
                <a:gd name="connsiteY4" fmla="*/ 279201 h 806459"/>
                <a:gd name="connsiteX5" fmla="*/ 0 w 1176689"/>
                <a:gd name="connsiteY5" fmla="*/ 806459 h 806459"/>
                <a:gd name="connsiteX6" fmla="*/ 0 w 1176689"/>
                <a:gd name="connsiteY6" fmla="*/ 312423 h 806459"/>
                <a:gd name="connsiteX0" fmla="*/ 0 w 1175060"/>
                <a:gd name="connsiteY0" fmla="*/ 312423 h 806459"/>
                <a:gd name="connsiteX1" fmla="*/ 616766 w 1175060"/>
                <a:gd name="connsiteY1" fmla="*/ 0 h 806459"/>
                <a:gd name="connsiteX2" fmla="*/ 1061161 w 1175060"/>
                <a:gd name="connsiteY2" fmla="*/ 4281 h 806459"/>
                <a:gd name="connsiteX3" fmla="*/ 1048843 w 1175060"/>
                <a:gd name="connsiteY3" fmla="*/ 293124 h 806459"/>
                <a:gd name="connsiteX4" fmla="*/ 654119 w 1175060"/>
                <a:gd name="connsiteY4" fmla="*/ 279201 h 806459"/>
                <a:gd name="connsiteX5" fmla="*/ 0 w 1175060"/>
                <a:gd name="connsiteY5" fmla="*/ 806459 h 806459"/>
                <a:gd name="connsiteX6" fmla="*/ 0 w 1175060"/>
                <a:gd name="connsiteY6" fmla="*/ 312423 h 806459"/>
                <a:gd name="connsiteX0" fmla="*/ 0 w 1172618"/>
                <a:gd name="connsiteY0" fmla="*/ 31242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0 w 1172618"/>
                <a:gd name="connsiteY6" fmla="*/ 31242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134113 w 1172618"/>
                <a:gd name="connsiteY6" fmla="*/ 213763 h 806459"/>
                <a:gd name="connsiteX0" fmla="*/ 134113 w 1172618"/>
                <a:gd name="connsiteY0" fmla="*/ 213763 h 806459"/>
                <a:gd name="connsiteX1" fmla="*/ 616766 w 1172618"/>
                <a:gd name="connsiteY1" fmla="*/ 0 h 806459"/>
                <a:gd name="connsiteX2" fmla="*/ 1061161 w 1172618"/>
                <a:gd name="connsiteY2" fmla="*/ 4281 h 806459"/>
                <a:gd name="connsiteX3" fmla="*/ 1048843 w 1172618"/>
                <a:gd name="connsiteY3" fmla="*/ 293124 h 806459"/>
                <a:gd name="connsiteX4" fmla="*/ 654119 w 1172618"/>
                <a:gd name="connsiteY4" fmla="*/ 279201 h 806459"/>
                <a:gd name="connsiteX5" fmla="*/ 0 w 1172618"/>
                <a:gd name="connsiteY5" fmla="*/ 806459 h 806459"/>
                <a:gd name="connsiteX6" fmla="*/ 64834 w 1172618"/>
                <a:gd name="connsiteY6" fmla="*/ 502657 h 806459"/>
                <a:gd name="connsiteX7" fmla="*/ 134113 w 1172618"/>
                <a:gd name="connsiteY7" fmla="*/ 213763 h 806459"/>
                <a:gd name="connsiteX0" fmla="*/ 268982 w 1307487"/>
                <a:gd name="connsiteY0" fmla="*/ 213763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68982 w 1307487"/>
                <a:gd name="connsiteY7" fmla="*/ 213763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134869 w 1307487"/>
                <a:gd name="connsiteY5" fmla="*/ 806459 h 806459"/>
                <a:gd name="connsiteX6" fmla="*/ 0 w 1307487"/>
                <a:gd name="connsiteY6" fmla="*/ 126117 h 806459"/>
                <a:gd name="connsiteX7" fmla="*/ 281840 w 1307487"/>
                <a:gd name="connsiteY7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80765 w 1307487"/>
                <a:gd name="connsiteY5" fmla="*/ 542075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134869 w 1307487"/>
                <a:gd name="connsiteY6" fmla="*/ 806459 h 806459"/>
                <a:gd name="connsiteX7" fmla="*/ 0 w 1307487"/>
                <a:gd name="connsiteY7" fmla="*/ 126117 h 806459"/>
                <a:gd name="connsiteX8" fmla="*/ 281840 w 1307487"/>
                <a:gd name="connsiteY8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231307 w 1307487"/>
                <a:gd name="connsiteY6" fmla="*/ 68609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134869 w 1307487"/>
                <a:gd name="connsiteY7" fmla="*/ 806459 h 806459"/>
                <a:gd name="connsiteX8" fmla="*/ 0 w 1307487"/>
                <a:gd name="connsiteY8" fmla="*/ 126117 h 806459"/>
                <a:gd name="connsiteX9" fmla="*/ 281840 w 1307487"/>
                <a:gd name="connsiteY9" fmla="*/ 199262 h 806459"/>
                <a:gd name="connsiteX0" fmla="*/ 281840 w 1307487"/>
                <a:gd name="connsiteY0" fmla="*/ 199262 h 806459"/>
                <a:gd name="connsiteX1" fmla="*/ 751635 w 1307487"/>
                <a:gd name="connsiteY1" fmla="*/ 0 h 806459"/>
                <a:gd name="connsiteX2" fmla="*/ 1196030 w 1307487"/>
                <a:gd name="connsiteY2" fmla="*/ 4281 h 806459"/>
                <a:gd name="connsiteX3" fmla="*/ 1183712 w 1307487"/>
                <a:gd name="connsiteY3" fmla="*/ 293124 h 806459"/>
                <a:gd name="connsiteX4" fmla="*/ 788988 w 1307487"/>
                <a:gd name="connsiteY4" fmla="*/ 279201 h 806459"/>
                <a:gd name="connsiteX5" fmla="*/ 407740 w 1307487"/>
                <a:gd name="connsiteY5" fmla="*/ 446237 h 806459"/>
                <a:gd name="connsiteX6" fmla="*/ 622847 w 1307487"/>
                <a:gd name="connsiteY6" fmla="*/ 782039 h 806459"/>
                <a:gd name="connsiteX7" fmla="*/ 400909 w 1307487"/>
                <a:gd name="connsiteY7" fmla="*/ 789869 h 806459"/>
                <a:gd name="connsiteX8" fmla="*/ 134869 w 1307487"/>
                <a:gd name="connsiteY8" fmla="*/ 806459 h 806459"/>
                <a:gd name="connsiteX9" fmla="*/ 0 w 1307487"/>
                <a:gd name="connsiteY9" fmla="*/ 126117 h 806459"/>
                <a:gd name="connsiteX10" fmla="*/ 281840 w 1307487"/>
                <a:gd name="connsiteY10" fmla="*/ 199262 h 806459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2847 w 1307487"/>
                <a:gd name="connsiteY6" fmla="*/ 782039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25610 w 1307487"/>
                <a:gd name="connsiteY6" fmla="*/ 80521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88022"/>
                <a:gd name="connsiteX1" fmla="*/ 751635 w 1307487"/>
                <a:gd name="connsiteY1" fmla="*/ 0 h 1288022"/>
                <a:gd name="connsiteX2" fmla="*/ 1196030 w 1307487"/>
                <a:gd name="connsiteY2" fmla="*/ 4281 h 1288022"/>
                <a:gd name="connsiteX3" fmla="*/ 1183712 w 1307487"/>
                <a:gd name="connsiteY3" fmla="*/ 293124 h 1288022"/>
                <a:gd name="connsiteX4" fmla="*/ 788988 w 1307487"/>
                <a:gd name="connsiteY4" fmla="*/ 279201 h 1288022"/>
                <a:gd name="connsiteX5" fmla="*/ 407740 w 1307487"/>
                <a:gd name="connsiteY5" fmla="*/ 446237 h 1288022"/>
                <a:gd name="connsiteX6" fmla="*/ 632040 w 1307487"/>
                <a:gd name="connsiteY6" fmla="*/ 797963 h 1288022"/>
                <a:gd name="connsiteX7" fmla="*/ 518674 w 1307487"/>
                <a:gd name="connsiteY7" fmla="*/ 1288022 h 1288022"/>
                <a:gd name="connsiteX8" fmla="*/ 134869 w 1307487"/>
                <a:gd name="connsiteY8" fmla="*/ 806459 h 1288022"/>
                <a:gd name="connsiteX9" fmla="*/ 0 w 1307487"/>
                <a:gd name="connsiteY9" fmla="*/ 126117 h 1288022"/>
                <a:gd name="connsiteX10" fmla="*/ 281840 w 1307487"/>
                <a:gd name="connsiteY10" fmla="*/ 199262 h 1288022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134869 w 1307487"/>
                <a:gd name="connsiteY8" fmla="*/ 806459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0 w 1307487"/>
                <a:gd name="connsiteY9" fmla="*/ 126117 h 1294451"/>
                <a:gd name="connsiteX10" fmla="*/ 281840 w 1307487"/>
                <a:gd name="connsiteY10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111636 w 1307487"/>
                <a:gd name="connsiteY9" fmla="*/ 613654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0 w 1307487"/>
                <a:gd name="connsiteY10" fmla="*/ 126117 h 1294451"/>
                <a:gd name="connsiteX11" fmla="*/ 281840 w 1307487"/>
                <a:gd name="connsiteY11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81837 w 1307487"/>
                <a:gd name="connsiteY10" fmla="*/ 502356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70060 w 1307487"/>
                <a:gd name="connsiteY8" fmla="*/ 1206093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294451"/>
                <a:gd name="connsiteX1" fmla="*/ 751635 w 1307487"/>
                <a:gd name="connsiteY1" fmla="*/ 0 h 1294451"/>
                <a:gd name="connsiteX2" fmla="*/ 1196030 w 1307487"/>
                <a:gd name="connsiteY2" fmla="*/ 4281 h 1294451"/>
                <a:gd name="connsiteX3" fmla="*/ 1183712 w 1307487"/>
                <a:gd name="connsiteY3" fmla="*/ 293124 h 1294451"/>
                <a:gd name="connsiteX4" fmla="*/ 788988 w 1307487"/>
                <a:gd name="connsiteY4" fmla="*/ 279201 h 1294451"/>
                <a:gd name="connsiteX5" fmla="*/ 407740 w 1307487"/>
                <a:gd name="connsiteY5" fmla="*/ 446237 h 1294451"/>
                <a:gd name="connsiteX6" fmla="*/ 632040 w 1307487"/>
                <a:gd name="connsiteY6" fmla="*/ 797963 h 1294451"/>
                <a:gd name="connsiteX7" fmla="*/ 525924 w 1307487"/>
                <a:gd name="connsiteY7" fmla="*/ 1294451 h 1294451"/>
                <a:gd name="connsiteX8" fmla="*/ 264452 w 1307487"/>
                <a:gd name="connsiteY8" fmla="*/ 1227024 h 1294451"/>
                <a:gd name="connsiteX9" fmla="*/ 343868 w 1307487"/>
                <a:gd name="connsiteY9" fmla="*/ 868801 h 1294451"/>
                <a:gd name="connsiteX10" fmla="*/ 172263 w 1307487"/>
                <a:gd name="connsiteY10" fmla="*/ 571574 h 1294451"/>
                <a:gd name="connsiteX11" fmla="*/ 0 w 1307487"/>
                <a:gd name="connsiteY11" fmla="*/ 126117 h 1294451"/>
                <a:gd name="connsiteX12" fmla="*/ 281840 w 1307487"/>
                <a:gd name="connsiteY12" fmla="*/ 199262 h 1294451"/>
                <a:gd name="connsiteX0" fmla="*/ 281840 w 1307487"/>
                <a:gd name="connsiteY0" fmla="*/ 199262 h 1325494"/>
                <a:gd name="connsiteX1" fmla="*/ 751635 w 1307487"/>
                <a:gd name="connsiteY1" fmla="*/ 0 h 1325494"/>
                <a:gd name="connsiteX2" fmla="*/ 1196030 w 1307487"/>
                <a:gd name="connsiteY2" fmla="*/ 4281 h 1325494"/>
                <a:gd name="connsiteX3" fmla="*/ 1183712 w 1307487"/>
                <a:gd name="connsiteY3" fmla="*/ 293124 h 1325494"/>
                <a:gd name="connsiteX4" fmla="*/ 788988 w 1307487"/>
                <a:gd name="connsiteY4" fmla="*/ 279201 h 1325494"/>
                <a:gd name="connsiteX5" fmla="*/ 407740 w 1307487"/>
                <a:gd name="connsiteY5" fmla="*/ 446237 h 1325494"/>
                <a:gd name="connsiteX6" fmla="*/ 632040 w 1307487"/>
                <a:gd name="connsiteY6" fmla="*/ 797963 h 1325494"/>
                <a:gd name="connsiteX7" fmla="*/ 525924 w 1307487"/>
                <a:gd name="connsiteY7" fmla="*/ 1294451 h 1325494"/>
                <a:gd name="connsiteX8" fmla="*/ 264452 w 1307487"/>
                <a:gd name="connsiteY8" fmla="*/ 1227024 h 1325494"/>
                <a:gd name="connsiteX9" fmla="*/ 343868 w 1307487"/>
                <a:gd name="connsiteY9" fmla="*/ 868801 h 1325494"/>
                <a:gd name="connsiteX10" fmla="*/ 172263 w 1307487"/>
                <a:gd name="connsiteY10" fmla="*/ 571574 h 1325494"/>
                <a:gd name="connsiteX11" fmla="*/ 0 w 1307487"/>
                <a:gd name="connsiteY11" fmla="*/ 126117 h 1325494"/>
                <a:gd name="connsiteX12" fmla="*/ 281840 w 1307487"/>
                <a:gd name="connsiteY12" fmla="*/ 199262 h 1325494"/>
                <a:gd name="connsiteX0" fmla="*/ 281840 w 1307487"/>
                <a:gd name="connsiteY0" fmla="*/ 199262 h 1391264"/>
                <a:gd name="connsiteX1" fmla="*/ 751635 w 1307487"/>
                <a:gd name="connsiteY1" fmla="*/ 0 h 1391264"/>
                <a:gd name="connsiteX2" fmla="*/ 1196030 w 1307487"/>
                <a:gd name="connsiteY2" fmla="*/ 4281 h 1391264"/>
                <a:gd name="connsiteX3" fmla="*/ 1183712 w 1307487"/>
                <a:gd name="connsiteY3" fmla="*/ 293124 h 1391264"/>
                <a:gd name="connsiteX4" fmla="*/ 788988 w 1307487"/>
                <a:gd name="connsiteY4" fmla="*/ 279201 h 1391264"/>
                <a:gd name="connsiteX5" fmla="*/ 407740 w 1307487"/>
                <a:gd name="connsiteY5" fmla="*/ 446237 h 1391264"/>
                <a:gd name="connsiteX6" fmla="*/ 632040 w 1307487"/>
                <a:gd name="connsiteY6" fmla="*/ 797963 h 1391264"/>
                <a:gd name="connsiteX7" fmla="*/ 525924 w 1307487"/>
                <a:gd name="connsiteY7" fmla="*/ 1294451 h 1391264"/>
                <a:gd name="connsiteX8" fmla="*/ 264452 w 1307487"/>
                <a:gd name="connsiteY8" fmla="*/ 1227024 h 1391264"/>
                <a:gd name="connsiteX9" fmla="*/ 343868 w 1307487"/>
                <a:gd name="connsiteY9" fmla="*/ 868801 h 1391264"/>
                <a:gd name="connsiteX10" fmla="*/ 172263 w 1307487"/>
                <a:gd name="connsiteY10" fmla="*/ 571574 h 1391264"/>
                <a:gd name="connsiteX11" fmla="*/ 0 w 1307487"/>
                <a:gd name="connsiteY11" fmla="*/ 126117 h 1391264"/>
                <a:gd name="connsiteX12" fmla="*/ 281840 w 1307487"/>
                <a:gd name="connsiteY12" fmla="*/ 199262 h 1391264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0 w 1307487"/>
                <a:gd name="connsiteY11" fmla="*/ 126117 h 1393463"/>
                <a:gd name="connsiteX12" fmla="*/ 281840 w 1307487"/>
                <a:gd name="connsiteY12" fmla="*/ 199262 h 1393463"/>
                <a:gd name="connsiteX0" fmla="*/ 281840 w 1307487"/>
                <a:gd name="connsiteY0" fmla="*/ 199262 h 1393463"/>
                <a:gd name="connsiteX1" fmla="*/ 751635 w 1307487"/>
                <a:gd name="connsiteY1" fmla="*/ 0 h 1393463"/>
                <a:gd name="connsiteX2" fmla="*/ 1196030 w 1307487"/>
                <a:gd name="connsiteY2" fmla="*/ 4281 h 1393463"/>
                <a:gd name="connsiteX3" fmla="*/ 1183712 w 1307487"/>
                <a:gd name="connsiteY3" fmla="*/ 293124 h 1393463"/>
                <a:gd name="connsiteX4" fmla="*/ 788988 w 1307487"/>
                <a:gd name="connsiteY4" fmla="*/ 279201 h 1393463"/>
                <a:gd name="connsiteX5" fmla="*/ 407740 w 1307487"/>
                <a:gd name="connsiteY5" fmla="*/ 446237 h 1393463"/>
                <a:gd name="connsiteX6" fmla="*/ 632040 w 1307487"/>
                <a:gd name="connsiteY6" fmla="*/ 797963 h 1393463"/>
                <a:gd name="connsiteX7" fmla="*/ 525924 w 1307487"/>
                <a:gd name="connsiteY7" fmla="*/ 1294451 h 1393463"/>
                <a:gd name="connsiteX8" fmla="*/ 264452 w 1307487"/>
                <a:gd name="connsiteY8" fmla="*/ 1227024 h 1393463"/>
                <a:gd name="connsiteX9" fmla="*/ 343868 w 1307487"/>
                <a:gd name="connsiteY9" fmla="*/ 868801 h 1393463"/>
                <a:gd name="connsiteX10" fmla="*/ 172263 w 1307487"/>
                <a:gd name="connsiteY10" fmla="*/ 571574 h 1393463"/>
                <a:gd name="connsiteX11" fmla="*/ 91248 w 1307487"/>
                <a:gd name="connsiteY11" fmla="*/ 388353 h 1393463"/>
                <a:gd name="connsiteX12" fmla="*/ 0 w 1307487"/>
                <a:gd name="connsiteY12" fmla="*/ 126117 h 1393463"/>
                <a:gd name="connsiteX13" fmla="*/ 281840 w 1307487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299631 w 1607118"/>
                <a:gd name="connsiteY12" fmla="*/ 126117 h 1393463"/>
                <a:gd name="connsiteX13" fmla="*/ 581471 w 1607118"/>
                <a:gd name="connsiteY13" fmla="*/ 199262 h 1393463"/>
                <a:gd name="connsiteX0" fmla="*/ 581471 w 1607118"/>
                <a:gd name="connsiteY0" fmla="*/ 199262 h 1393463"/>
                <a:gd name="connsiteX1" fmla="*/ 1051266 w 1607118"/>
                <a:gd name="connsiteY1" fmla="*/ 0 h 1393463"/>
                <a:gd name="connsiteX2" fmla="*/ 1495661 w 1607118"/>
                <a:gd name="connsiteY2" fmla="*/ 4281 h 1393463"/>
                <a:gd name="connsiteX3" fmla="*/ 1483343 w 1607118"/>
                <a:gd name="connsiteY3" fmla="*/ 293124 h 1393463"/>
                <a:gd name="connsiteX4" fmla="*/ 1088619 w 1607118"/>
                <a:gd name="connsiteY4" fmla="*/ 279201 h 1393463"/>
                <a:gd name="connsiteX5" fmla="*/ 707371 w 1607118"/>
                <a:gd name="connsiteY5" fmla="*/ 446237 h 1393463"/>
                <a:gd name="connsiteX6" fmla="*/ 931671 w 1607118"/>
                <a:gd name="connsiteY6" fmla="*/ 797963 h 1393463"/>
                <a:gd name="connsiteX7" fmla="*/ 825555 w 1607118"/>
                <a:gd name="connsiteY7" fmla="*/ 1294451 h 1393463"/>
                <a:gd name="connsiteX8" fmla="*/ 564083 w 1607118"/>
                <a:gd name="connsiteY8" fmla="*/ 1227024 h 1393463"/>
                <a:gd name="connsiteX9" fmla="*/ 643499 w 1607118"/>
                <a:gd name="connsiteY9" fmla="*/ 868801 h 1393463"/>
                <a:gd name="connsiteX10" fmla="*/ 471894 w 1607118"/>
                <a:gd name="connsiteY10" fmla="*/ 571574 h 1393463"/>
                <a:gd name="connsiteX11" fmla="*/ 0 w 1607118"/>
                <a:gd name="connsiteY11" fmla="*/ 440645 h 1393463"/>
                <a:gd name="connsiteX12" fmla="*/ 183904 w 1607118"/>
                <a:gd name="connsiteY12" fmla="*/ 256624 h 1393463"/>
                <a:gd name="connsiteX13" fmla="*/ 299631 w 1607118"/>
                <a:gd name="connsiteY13" fmla="*/ 126117 h 1393463"/>
                <a:gd name="connsiteX14" fmla="*/ 581471 w 1607118"/>
                <a:gd name="connsiteY14" fmla="*/ 199262 h 139346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99631 w 1607118"/>
                <a:gd name="connsiteY13" fmla="*/ 424947 h 1692293"/>
                <a:gd name="connsiteX14" fmla="*/ 581471 w 1607118"/>
                <a:gd name="connsiteY14" fmla="*/ 498092 h 1692293"/>
                <a:gd name="connsiteX0" fmla="*/ 581471 w 1607118"/>
                <a:gd name="connsiteY0" fmla="*/ 498092 h 1692293"/>
                <a:gd name="connsiteX1" fmla="*/ 1051266 w 1607118"/>
                <a:gd name="connsiteY1" fmla="*/ 298830 h 1692293"/>
                <a:gd name="connsiteX2" fmla="*/ 1495661 w 1607118"/>
                <a:gd name="connsiteY2" fmla="*/ 303111 h 1692293"/>
                <a:gd name="connsiteX3" fmla="*/ 1483343 w 1607118"/>
                <a:gd name="connsiteY3" fmla="*/ 591954 h 1692293"/>
                <a:gd name="connsiteX4" fmla="*/ 1088619 w 1607118"/>
                <a:gd name="connsiteY4" fmla="*/ 578031 h 1692293"/>
                <a:gd name="connsiteX5" fmla="*/ 707371 w 1607118"/>
                <a:gd name="connsiteY5" fmla="*/ 745067 h 1692293"/>
                <a:gd name="connsiteX6" fmla="*/ 931671 w 1607118"/>
                <a:gd name="connsiteY6" fmla="*/ 1096793 h 1692293"/>
                <a:gd name="connsiteX7" fmla="*/ 825555 w 1607118"/>
                <a:gd name="connsiteY7" fmla="*/ 1593281 h 1692293"/>
                <a:gd name="connsiteX8" fmla="*/ 564083 w 1607118"/>
                <a:gd name="connsiteY8" fmla="*/ 1525854 h 1692293"/>
                <a:gd name="connsiteX9" fmla="*/ 643499 w 1607118"/>
                <a:gd name="connsiteY9" fmla="*/ 1167631 h 1692293"/>
                <a:gd name="connsiteX10" fmla="*/ 471894 w 1607118"/>
                <a:gd name="connsiteY10" fmla="*/ 870404 h 1692293"/>
                <a:gd name="connsiteX11" fmla="*/ 0 w 1607118"/>
                <a:gd name="connsiteY11" fmla="*/ 739475 h 1692293"/>
                <a:gd name="connsiteX12" fmla="*/ 471820 w 1607118"/>
                <a:gd name="connsiteY12" fmla="*/ 0 h 1692293"/>
                <a:gd name="connsiteX13" fmla="*/ 282888 w 1607118"/>
                <a:gd name="connsiteY13" fmla="*/ 420461 h 1692293"/>
                <a:gd name="connsiteX14" fmla="*/ 581471 w 1607118"/>
                <a:gd name="connsiteY14" fmla="*/ 498092 h 1692293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456418 w 1607118"/>
                <a:gd name="connsiteY12" fmla="*/ 0 h 1651555"/>
                <a:gd name="connsiteX13" fmla="*/ 282888 w 1607118"/>
                <a:gd name="connsiteY13" fmla="*/ 379723 h 1651555"/>
                <a:gd name="connsiteX14" fmla="*/ 581471 w 1607118"/>
                <a:gd name="connsiteY14" fmla="*/ 457354 h 1651555"/>
                <a:gd name="connsiteX0" fmla="*/ 581471 w 1607118"/>
                <a:gd name="connsiteY0" fmla="*/ 457354 h 1651555"/>
                <a:gd name="connsiteX1" fmla="*/ 1051266 w 1607118"/>
                <a:gd name="connsiteY1" fmla="*/ 258092 h 1651555"/>
                <a:gd name="connsiteX2" fmla="*/ 1495661 w 1607118"/>
                <a:gd name="connsiteY2" fmla="*/ 262373 h 1651555"/>
                <a:gd name="connsiteX3" fmla="*/ 1483343 w 1607118"/>
                <a:gd name="connsiteY3" fmla="*/ 551216 h 1651555"/>
                <a:gd name="connsiteX4" fmla="*/ 1088619 w 1607118"/>
                <a:gd name="connsiteY4" fmla="*/ 537293 h 1651555"/>
                <a:gd name="connsiteX5" fmla="*/ 707371 w 1607118"/>
                <a:gd name="connsiteY5" fmla="*/ 704329 h 1651555"/>
                <a:gd name="connsiteX6" fmla="*/ 931671 w 1607118"/>
                <a:gd name="connsiteY6" fmla="*/ 1056055 h 1651555"/>
                <a:gd name="connsiteX7" fmla="*/ 825555 w 1607118"/>
                <a:gd name="connsiteY7" fmla="*/ 1552543 h 1651555"/>
                <a:gd name="connsiteX8" fmla="*/ 564083 w 1607118"/>
                <a:gd name="connsiteY8" fmla="*/ 1485116 h 1651555"/>
                <a:gd name="connsiteX9" fmla="*/ 643499 w 1607118"/>
                <a:gd name="connsiteY9" fmla="*/ 1126893 h 1651555"/>
                <a:gd name="connsiteX10" fmla="*/ 471894 w 1607118"/>
                <a:gd name="connsiteY10" fmla="*/ 829666 h 1651555"/>
                <a:gd name="connsiteX11" fmla="*/ 0 w 1607118"/>
                <a:gd name="connsiteY11" fmla="*/ 698737 h 1651555"/>
                <a:gd name="connsiteX12" fmla="*/ 118570 w 1607118"/>
                <a:gd name="connsiteY12" fmla="*/ 524128 h 1651555"/>
                <a:gd name="connsiteX13" fmla="*/ 456418 w 1607118"/>
                <a:gd name="connsiteY13" fmla="*/ 0 h 1651555"/>
                <a:gd name="connsiteX14" fmla="*/ 282888 w 1607118"/>
                <a:gd name="connsiteY14" fmla="*/ 379723 h 1651555"/>
                <a:gd name="connsiteX15" fmla="*/ 581471 w 1607118"/>
                <a:gd name="connsiteY15" fmla="*/ 457354 h 1651555"/>
                <a:gd name="connsiteX0" fmla="*/ 581471 w 1607118"/>
                <a:gd name="connsiteY0" fmla="*/ 516199 h 1710400"/>
                <a:gd name="connsiteX1" fmla="*/ 1051266 w 1607118"/>
                <a:gd name="connsiteY1" fmla="*/ 316937 h 1710400"/>
                <a:gd name="connsiteX2" fmla="*/ 1495661 w 1607118"/>
                <a:gd name="connsiteY2" fmla="*/ 321218 h 1710400"/>
                <a:gd name="connsiteX3" fmla="*/ 1483343 w 1607118"/>
                <a:gd name="connsiteY3" fmla="*/ 610061 h 1710400"/>
                <a:gd name="connsiteX4" fmla="*/ 1088619 w 1607118"/>
                <a:gd name="connsiteY4" fmla="*/ 596138 h 1710400"/>
                <a:gd name="connsiteX5" fmla="*/ 707371 w 1607118"/>
                <a:gd name="connsiteY5" fmla="*/ 763174 h 1710400"/>
                <a:gd name="connsiteX6" fmla="*/ 931671 w 1607118"/>
                <a:gd name="connsiteY6" fmla="*/ 1114900 h 1710400"/>
                <a:gd name="connsiteX7" fmla="*/ 825555 w 1607118"/>
                <a:gd name="connsiteY7" fmla="*/ 1611388 h 1710400"/>
                <a:gd name="connsiteX8" fmla="*/ 564083 w 1607118"/>
                <a:gd name="connsiteY8" fmla="*/ 1543961 h 1710400"/>
                <a:gd name="connsiteX9" fmla="*/ 643499 w 1607118"/>
                <a:gd name="connsiteY9" fmla="*/ 1185738 h 1710400"/>
                <a:gd name="connsiteX10" fmla="*/ 471894 w 1607118"/>
                <a:gd name="connsiteY10" fmla="*/ 888511 h 1710400"/>
                <a:gd name="connsiteX11" fmla="*/ 0 w 1607118"/>
                <a:gd name="connsiteY11" fmla="*/ 757582 h 1710400"/>
                <a:gd name="connsiteX12" fmla="*/ 270291 w 1607118"/>
                <a:gd name="connsiteY12" fmla="*/ 0 h 1710400"/>
                <a:gd name="connsiteX13" fmla="*/ 456418 w 1607118"/>
                <a:gd name="connsiteY13" fmla="*/ 58845 h 1710400"/>
                <a:gd name="connsiteX14" fmla="*/ 282888 w 1607118"/>
                <a:gd name="connsiteY14" fmla="*/ 438568 h 1710400"/>
                <a:gd name="connsiteX15" fmla="*/ 581471 w 1607118"/>
                <a:gd name="connsiteY15" fmla="*/ 516199 h 1710400"/>
                <a:gd name="connsiteX0" fmla="*/ 581471 w 1607118"/>
                <a:gd name="connsiteY0" fmla="*/ 583007 h 1777208"/>
                <a:gd name="connsiteX1" fmla="*/ 1051266 w 1607118"/>
                <a:gd name="connsiteY1" fmla="*/ 383745 h 1777208"/>
                <a:gd name="connsiteX2" fmla="*/ 1495661 w 1607118"/>
                <a:gd name="connsiteY2" fmla="*/ 388026 h 1777208"/>
                <a:gd name="connsiteX3" fmla="*/ 1483343 w 1607118"/>
                <a:gd name="connsiteY3" fmla="*/ 676869 h 1777208"/>
                <a:gd name="connsiteX4" fmla="*/ 1088619 w 1607118"/>
                <a:gd name="connsiteY4" fmla="*/ 662946 h 1777208"/>
                <a:gd name="connsiteX5" fmla="*/ 707371 w 1607118"/>
                <a:gd name="connsiteY5" fmla="*/ 829982 h 1777208"/>
                <a:gd name="connsiteX6" fmla="*/ 931671 w 1607118"/>
                <a:gd name="connsiteY6" fmla="*/ 1181708 h 1777208"/>
                <a:gd name="connsiteX7" fmla="*/ 825555 w 1607118"/>
                <a:gd name="connsiteY7" fmla="*/ 1678196 h 1777208"/>
                <a:gd name="connsiteX8" fmla="*/ 564083 w 1607118"/>
                <a:gd name="connsiteY8" fmla="*/ 1610769 h 1777208"/>
                <a:gd name="connsiteX9" fmla="*/ 643499 w 1607118"/>
                <a:gd name="connsiteY9" fmla="*/ 1252546 h 1777208"/>
                <a:gd name="connsiteX10" fmla="*/ 471894 w 1607118"/>
                <a:gd name="connsiteY10" fmla="*/ 955319 h 1777208"/>
                <a:gd name="connsiteX11" fmla="*/ 0 w 1607118"/>
                <a:gd name="connsiteY11" fmla="*/ 824390 h 1777208"/>
                <a:gd name="connsiteX12" fmla="*/ 270291 w 1607118"/>
                <a:gd name="connsiteY12" fmla="*/ 66808 h 1777208"/>
                <a:gd name="connsiteX13" fmla="*/ 456418 w 1607118"/>
                <a:gd name="connsiteY13" fmla="*/ 125653 h 1777208"/>
                <a:gd name="connsiteX14" fmla="*/ 282888 w 1607118"/>
                <a:gd name="connsiteY14" fmla="*/ 505376 h 1777208"/>
                <a:gd name="connsiteX15" fmla="*/ 581471 w 1607118"/>
                <a:gd name="connsiteY15" fmla="*/ 583007 h 1777208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282888 w 1607118"/>
                <a:gd name="connsiteY14" fmla="*/ 535693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270291 w 1607118"/>
                <a:gd name="connsiteY12" fmla="*/ 97125 h 1807525"/>
                <a:gd name="connsiteX13" fmla="*/ 456418 w 1607118"/>
                <a:gd name="connsiteY13" fmla="*/ 155970 h 1807525"/>
                <a:gd name="connsiteX14" fmla="*/ 306060 w 1607118"/>
                <a:gd name="connsiteY14" fmla="*/ 532930 h 1807525"/>
                <a:gd name="connsiteX15" fmla="*/ 581471 w 1607118"/>
                <a:gd name="connsiteY15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52080 w 1607118"/>
                <a:gd name="connsiteY12" fmla="*/ 437832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674700 w 1700347"/>
                <a:gd name="connsiteY0" fmla="*/ 613324 h 1807525"/>
                <a:gd name="connsiteX1" fmla="*/ 1144495 w 1700347"/>
                <a:gd name="connsiteY1" fmla="*/ 414062 h 1807525"/>
                <a:gd name="connsiteX2" fmla="*/ 1588890 w 1700347"/>
                <a:gd name="connsiteY2" fmla="*/ 418343 h 1807525"/>
                <a:gd name="connsiteX3" fmla="*/ 1576572 w 1700347"/>
                <a:gd name="connsiteY3" fmla="*/ 707186 h 1807525"/>
                <a:gd name="connsiteX4" fmla="*/ 1181848 w 1700347"/>
                <a:gd name="connsiteY4" fmla="*/ 693263 h 1807525"/>
                <a:gd name="connsiteX5" fmla="*/ 800600 w 1700347"/>
                <a:gd name="connsiteY5" fmla="*/ 860299 h 1807525"/>
                <a:gd name="connsiteX6" fmla="*/ 1024900 w 1700347"/>
                <a:gd name="connsiteY6" fmla="*/ 1212025 h 1807525"/>
                <a:gd name="connsiteX7" fmla="*/ 918784 w 1700347"/>
                <a:gd name="connsiteY7" fmla="*/ 1708513 h 1807525"/>
                <a:gd name="connsiteX8" fmla="*/ 657312 w 1700347"/>
                <a:gd name="connsiteY8" fmla="*/ 1641086 h 1807525"/>
                <a:gd name="connsiteX9" fmla="*/ 736728 w 1700347"/>
                <a:gd name="connsiteY9" fmla="*/ 1282863 h 1807525"/>
                <a:gd name="connsiteX10" fmla="*/ 565123 w 1700347"/>
                <a:gd name="connsiteY10" fmla="*/ 985636 h 1807525"/>
                <a:gd name="connsiteX11" fmla="*/ 93229 w 1700347"/>
                <a:gd name="connsiteY11" fmla="*/ 854707 h 1807525"/>
                <a:gd name="connsiteX12" fmla="*/ 0 w 1700347"/>
                <a:gd name="connsiteY12" fmla="*/ 147776 h 1807525"/>
                <a:gd name="connsiteX13" fmla="*/ 363520 w 1700347"/>
                <a:gd name="connsiteY13" fmla="*/ 97125 h 1807525"/>
                <a:gd name="connsiteX14" fmla="*/ 549647 w 1700347"/>
                <a:gd name="connsiteY14" fmla="*/ 155970 h 1807525"/>
                <a:gd name="connsiteX15" fmla="*/ 399289 w 1700347"/>
                <a:gd name="connsiteY15" fmla="*/ 532930 h 1807525"/>
                <a:gd name="connsiteX16" fmla="*/ 674700 w 1700347"/>
                <a:gd name="connsiteY16" fmla="*/ 613324 h 1807525"/>
                <a:gd name="connsiteX0" fmla="*/ 581471 w 1607118"/>
                <a:gd name="connsiteY0" fmla="*/ 613324 h 1807525"/>
                <a:gd name="connsiteX1" fmla="*/ 1051266 w 1607118"/>
                <a:gd name="connsiteY1" fmla="*/ 414062 h 1807525"/>
                <a:gd name="connsiteX2" fmla="*/ 1495661 w 1607118"/>
                <a:gd name="connsiteY2" fmla="*/ 418343 h 1807525"/>
                <a:gd name="connsiteX3" fmla="*/ 1483343 w 1607118"/>
                <a:gd name="connsiteY3" fmla="*/ 707186 h 1807525"/>
                <a:gd name="connsiteX4" fmla="*/ 1088619 w 1607118"/>
                <a:gd name="connsiteY4" fmla="*/ 693263 h 1807525"/>
                <a:gd name="connsiteX5" fmla="*/ 707371 w 1607118"/>
                <a:gd name="connsiteY5" fmla="*/ 860299 h 1807525"/>
                <a:gd name="connsiteX6" fmla="*/ 931671 w 1607118"/>
                <a:gd name="connsiteY6" fmla="*/ 1212025 h 1807525"/>
                <a:gd name="connsiteX7" fmla="*/ 825555 w 1607118"/>
                <a:gd name="connsiteY7" fmla="*/ 1708513 h 1807525"/>
                <a:gd name="connsiteX8" fmla="*/ 564083 w 1607118"/>
                <a:gd name="connsiteY8" fmla="*/ 1641086 h 1807525"/>
                <a:gd name="connsiteX9" fmla="*/ 643499 w 1607118"/>
                <a:gd name="connsiteY9" fmla="*/ 1282863 h 1807525"/>
                <a:gd name="connsiteX10" fmla="*/ 471894 w 1607118"/>
                <a:gd name="connsiteY10" fmla="*/ 985636 h 1807525"/>
                <a:gd name="connsiteX11" fmla="*/ 0 w 1607118"/>
                <a:gd name="connsiteY11" fmla="*/ 854707 h 1807525"/>
                <a:gd name="connsiteX12" fmla="*/ 184608 w 1607118"/>
                <a:gd name="connsiteY12" fmla="*/ 316439 h 1807525"/>
                <a:gd name="connsiteX13" fmla="*/ 270291 w 1607118"/>
                <a:gd name="connsiteY13" fmla="*/ 97125 h 1807525"/>
                <a:gd name="connsiteX14" fmla="*/ 456418 w 1607118"/>
                <a:gd name="connsiteY14" fmla="*/ 155970 h 1807525"/>
                <a:gd name="connsiteX15" fmla="*/ 306060 w 1607118"/>
                <a:gd name="connsiteY15" fmla="*/ 532930 h 1807525"/>
                <a:gd name="connsiteX16" fmla="*/ 581471 w 1607118"/>
                <a:gd name="connsiteY16" fmla="*/ 613324 h 1807525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184608 w 1607118"/>
                <a:gd name="connsiteY12" fmla="*/ 322137 h 1813223"/>
                <a:gd name="connsiteX13" fmla="*/ 270291 w 1607118"/>
                <a:gd name="connsiteY13" fmla="*/ 102823 h 1813223"/>
                <a:gd name="connsiteX14" fmla="*/ 456418 w 1607118"/>
                <a:gd name="connsiteY14" fmla="*/ 161668 h 1813223"/>
                <a:gd name="connsiteX15" fmla="*/ 306060 w 1607118"/>
                <a:gd name="connsiteY15" fmla="*/ 538628 h 1813223"/>
                <a:gd name="connsiteX16" fmla="*/ 581471 w 1607118"/>
                <a:gd name="connsiteY16" fmla="*/ 619022 h 1813223"/>
                <a:gd name="connsiteX0" fmla="*/ 581471 w 1607118"/>
                <a:gd name="connsiteY0" fmla="*/ 619022 h 1813223"/>
                <a:gd name="connsiteX1" fmla="*/ 1051266 w 1607118"/>
                <a:gd name="connsiteY1" fmla="*/ 419760 h 1813223"/>
                <a:gd name="connsiteX2" fmla="*/ 1495661 w 1607118"/>
                <a:gd name="connsiteY2" fmla="*/ 424041 h 1813223"/>
                <a:gd name="connsiteX3" fmla="*/ 1483343 w 1607118"/>
                <a:gd name="connsiteY3" fmla="*/ 712884 h 1813223"/>
                <a:gd name="connsiteX4" fmla="*/ 1088619 w 1607118"/>
                <a:gd name="connsiteY4" fmla="*/ 698961 h 1813223"/>
                <a:gd name="connsiteX5" fmla="*/ 707371 w 1607118"/>
                <a:gd name="connsiteY5" fmla="*/ 865997 h 1813223"/>
                <a:gd name="connsiteX6" fmla="*/ 931671 w 1607118"/>
                <a:gd name="connsiteY6" fmla="*/ 1217723 h 1813223"/>
                <a:gd name="connsiteX7" fmla="*/ 825555 w 1607118"/>
                <a:gd name="connsiteY7" fmla="*/ 1714211 h 1813223"/>
                <a:gd name="connsiteX8" fmla="*/ 564083 w 1607118"/>
                <a:gd name="connsiteY8" fmla="*/ 1646784 h 1813223"/>
                <a:gd name="connsiteX9" fmla="*/ 643499 w 1607118"/>
                <a:gd name="connsiteY9" fmla="*/ 1288561 h 1813223"/>
                <a:gd name="connsiteX10" fmla="*/ 471894 w 1607118"/>
                <a:gd name="connsiteY10" fmla="*/ 991334 h 1813223"/>
                <a:gd name="connsiteX11" fmla="*/ 0 w 1607118"/>
                <a:gd name="connsiteY11" fmla="*/ 860405 h 1813223"/>
                <a:gd name="connsiteX12" fmla="*/ 84862 w 1607118"/>
                <a:gd name="connsiteY12" fmla="*/ 627412 h 1813223"/>
                <a:gd name="connsiteX13" fmla="*/ 184608 w 1607118"/>
                <a:gd name="connsiteY13" fmla="*/ 322137 h 1813223"/>
                <a:gd name="connsiteX14" fmla="*/ 270291 w 1607118"/>
                <a:gd name="connsiteY14" fmla="*/ 102823 h 1813223"/>
                <a:gd name="connsiteX15" fmla="*/ 456418 w 1607118"/>
                <a:gd name="connsiteY15" fmla="*/ 161668 h 1813223"/>
                <a:gd name="connsiteX16" fmla="*/ 306060 w 1607118"/>
                <a:gd name="connsiteY16" fmla="*/ 538628 h 1813223"/>
                <a:gd name="connsiteX17" fmla="*/ 581471 w 1607118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0 w 1700150"/>
                <a:gd name="connsiteY12" fmla="*/ 454122 h 1813223"/>
                <a:gd name="connsiteX13" fmla="*/ 277640 w 1700150"/>
                <a:gd name="connsiteY13" fmla="*/ 322137 h 1813223"/>
                <a:gd name="connsiteX14" fmla="*/ 363323 w 1700150"/>
                <a:gd name="connsiteY14" fmla="*/ 102823 h 1813223"/>
                <a:gd name="connsiteX15" fmla="*/ 549450 w 1700150"/>
                <a:gd name="connsiteY15" fmla="*/ 161668 h 1813223"/>
                <a:gd name="connsiteX16" fmla="*/ 399092 w 1700150"/>
                <a:gd name="connsiteY16" fmla="*/ 538628 h 1813223"/>
                <a:gd name="connsiteX17" fmla="*/ 674503 w 1700150"/>
                <a:gd name="connsiteY17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62768 w 1700150"/>
                <a:gd name="connsiteY12" fmla="*/ 722187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0 w 1700150"/>
                <a:gd name="connsiteY13" fmla="*/ 454122 h 1813223"/>
                <a:gd name="connsiteX14" fmla="*/ 277640 w 1700150"/>
                <a:gd name="connsiteY14" fmla="*/ 322137 h 1813223"/>
                <a:gd name="connsiteX15" fmla="*/ 363323 w 1700150"/>
                <a:gd name="connsiteY15" fmla="*/ 102823 h 1813223"/>
                <a:gd name="connsiteX16" fmla="*/ 549450 w 1700150"/>
                <a:gd name="connsiteY16" fmla="*/ 161668 h 1813223"/>
                <a:gd name="connsiteX17" fmla="*/ 399092 w 1700150"/>
                <a:gd name="connsiteY17" fmla="*/ 538628 h 1813223"/>
                <a:gd name="connsiteX18" fmla="*/ 674503 w 1700150"/>
                <a:gd name="connsiteY18" fmla="*/ 619022 h 1813223"/>
                <a:gd name="connsiteX0" fmla="*/ 674503 w 1700150"/>
                <a:gd name="connsiteY0" fmla="*/ 619022 h 1813223"/>
                <a:gd name="connsiteX1" fmla="*/ 1144298 w 1700150"/>
                <a:gd name="connsiteY1" fmla="*/ 419760 h 1813223"/>
                <a:gd name="connsiteX2" fmla="*/ 1588693 w 1700150"/>
                <a:gd name="connsiteY2" fmla="*/ 424041 h 1813223"/>
                <a:gd name="connsiteX3" fmla="*/ 1576375 w 1700150"/>
                <a:gd name="connsiteY3" fmla="*/ 712884 h 1813223"/>
                <a:gd name="connsiteX4" fmla="*/ 1181651 w 1700150"/>
                <a:gd name="connsiteY4" fmla="*/ 698961 h 1813223"/>
                <a:gd name="connsiteX5" fmla="*/ 800403 w 1700150"/>
                <a:gd name="connsiteY5" fmla="*/ 865997 h 1813223"/>
                <a:gd name="connsiteX6" fmla="*/ 1024703 w 1700150"/>
                <a:gd name="connsiteY6" fmla="*/ 1217723 h 1813223"/>
                <a:gd name="connsiteX7" fmla="*/ 918587 w 1700150"/>
                <a:gd name="connsiteY7" fmla="*/ 1714211 h 1813223"/>
                <a:gd name="connsiteX8" fmla="*/ 657115 w 1700150"/>
                <a:gd name="connsiteY8" fmla="*/ 1646784 h 1813223"/>
                <a:gd name="connsiteX9" fmla="*/ 736531 w 1700150"/>
                <a:gd name="connsiteY9" fmla="*/ 1288561 h 1813223"/>
                <a:gd name="connsiteX10" fmla="*/ 564926 w 1700150"/>
                <a:gd name="connsiteY10" fmla="*/ 991334 h 1813223"/>
                <a:gd name="connsiteX11" fmla="*/ 93032 w 1700150"/>
                <a:gd name="connsiteY11" fmla="*/ 860405 h 1813223"/>
                <a:gd name="connsiteX12" fmla="*/ 110736 w 1700150"/>
                <a:gd name="connsiteY12" fmla="*/ 995258 h 1813223"/>
                <a:gd name="connsiteX13" fmla="*/ 56038 w 1700150"/>
                <a:gd name="connsiteY13" fmla="*/ 747303 h 1813223"/>
                <a:gd name="connsiteX14" fmla="*/ 0 w 1700150"/>
                <a:gd name="connsiteY14" fmla="*/ 454122 h 1813223"/>
                <a:gd name="connsiteX15" fmla="*/ 277640 w 1700150"/>
                <a:gd name="connsiteY15" fmla="*/ 322137 h 1813223"/>
                <a:gd name="connsiteX16" fmla="*/ 363323 w 1700150"/>
                <a:gd name="connsiteY16" fmla="*/ 102823 h 1813223"/>
                <a:gd name="connsiteX17" fmla="*/ 549450 w 1700150"/>
                <a:gd name="connsiteY17" fmla="*/ 161668 h 1813223"/>
                <a:gd name="connsiteX18" fmla="*/ 399092 w 1700150"/>
                <a:gd name="connsiteY18" fmla="*/ 538628 h 1813223"/>
                <a:gd name="connsiteX19" fmla="*/ 674503 w 1700150"/>
                <a:gd name="connsiteY19" fmla="*/ 619022 h 1813223"/>
                <a:gd name="connsiteX0" fmla="*/ 750495 w 1776142"/>
                <a:gd name="connsiteY0" fmla="*/ 619022 h 1813223"/>
                <a:gd name="connsiteX1" fmla="*/ 1220290 w 1776142"/>
                <a:gd name="connsiteY1" fmla="*/ 419760 h 1813223"/>
                <a:gd name="connsiteX2" fmla="*/ 1664685 w 1776142"/>
                <a:gd name="connsiteY2" fmla="*/ 424041 h 1813223"/>
                <a:gd name="connsiteX3" fmla="*/ 1652367 w 1776142"/>
                <a:gd name="connsiteY3" fmla="*/ 712884 h 1813223"/>
                <a:gd name="connsiteX4" fmla="*/ 1257643 w 1776142"/>
                <a:gd name="connsiteY4" fmla="*/ 698961 h 1813223"/>
                <a:gd name="connsiteX5" fmla="*/ 876395 w 1776142"/>
                <a:gd name="connsiteY5" fmla="*/ 865997 h 1813223"/>
                <a:gd name="connsiteX6" fmla="*/ 1100695 w 1776142"/>
                <a:gd name="connsiteY6" fmla="*/ 1217723 h 1813223"/>
                <a:gd name="connsiteX7" fmla="*/ 994579 w 1776142"/>
                <a:gd name="connsiteY7" fmla="*/ 1714211 h 1813223"/>
                <a:gd name="connsiteX8" fmla="*/ 733107 w 1776142"/>
                <a:gd name="connsiteY8" fmla="*/ 1646784 h 1813223"/>
                <a:gd name="connsiteX9" fmla="*/ 812523 w 1776142"/>
                <a:gd name="connsiteY9" fmla="*/ 1288561 h 1813223"/>
                <a:gd name="connsiteX10" fmla="*/ 640918 w 1776142"/>
                <a:gd name="connsiteY10" fmla="*/ 991334 h 1813223"/>
                <a:gd name="connsiteX11" fmla="*/ 169024 w 1776142"/>
                <a:gd name="connsiteY11" fmla="*/ 860405 h 1813223"/>
                <a:gd name="connsiteX12" fmla="*/ 186728 w 1776142"/>
                <a:gd name="connsiteY12" fmla="*/ 995258 h 1813223"/>
                <a:gd name="connsiteX13" fmla="*/ 0 w 1776142"/>
                <a:gd name="connsiteY13" fmla="*/ 972145 h 1813223"/>
                <a:gd name="connsiteX14" fmla="*/ 75992 w 1776142"/>
                <a:gd name="connsiteY14" fmla="*/ 454122 h 1813223"/>
                <a:gd name="connsiteX15" fmla="*/ 353632 w 1776142"/>
                <a:gd name="connsiteY15" fmla="*/ 322137 h 1813223"/>
                <a:gd name="connsiteX16" fmla="*/ 439315 w 1776142"/>
                <a:gd name="connsiteY16" fmla="*/ 102823 h 1813223"/>
                <a:gd name="connsiteX17" fmla="*/ 625442 w 1776142"/>
                <a:gd name="connsiteY17" fmla="*/ 161668 h 1813223"/>
                <a:gd name="connsiteX18" fmla="*/ 475084 w 1776142"/>
                <a:gd name="connsiteY18" fmla="*/ 538628 h 1813223"/>
                <a:gd name="connsiteX19" fmla="*/ 750495 w 1776142"/>
                <a:gd name="connsiteY19" fmla="*/ 619022 h 1813223"/>
                <a:gd name="connsiteX0" fmla="*/ 770728 w 1796375"/>
                <a:gd name="connsiteY0" fmla="*/ 619022 h 1813223"/>
                <a:gd name="connsiteX1" fmla="*/ 1240523 w 1796375"/>
                <a:gd name="connsiteY1" fmla="*/ 419760 h 1813223"/>
                <a:gd name="connsiteX2" fmla="*/ 1684918 w 1796375"/>
                <a:gd name="connsiteY2" fmla="*/ 424041 h 1813223"/>
                <a:gd name="connsiteX3" fmla="*/ 1672600 w 1796375"/>
                <a:gd name="connsiteY3" fmla="*/ 712884 h 1813223"/>
                <a:gd name="connsiteX4" fmla="*/ 1277876 w 1796375"/>
                <a:gd name="connsiteY4" fmla="*/ 698961 h 1813223"/>
                <a:gd name="connsiteX5" fmla="*/ 896628 w 1796375"/>
                <a:gd name="connsiteY5" fmla="*/ 865997 h 1813223"/>
                <a:gd name="connsiteX6" fmla="*/ 1120928 w 1796375"/>
                <a:gd name="connsiteY6" fmla="*/ 1217723 h 1813223"/>
                <a:gd name="connsiteX7" fmla="*/ 1014812 w 1796375"/>
                <a:gd name="connsiteY7" fmla="*/ 1714211 h 1813223"/>
                <a:gd name="connsiteX8" fmla="*/ 753340 w 1796375"/>
                <a:gd name="connsiteY8" fmla="*/ 1646784 h 1813223"/>
                <a:gd name="connsiteX9" fmla="*/ 832756 w 1796375"/>
                <a:gd name="connsiteY9" fmla="*/ 1288561 h 1813223"/>
                <a:gd name="connsiteX10" fmla="*/ 661151 w 1796375"/>
                <a:gd name="connsiteY10" fmla="*/ 991334 h 1813223"/>
                <a:gd name="connsiteX11" fmla="*/ 189257 w 1796375"/>
                <a:gd name="connsiteY11" fmla="*/ 860405 h 1813223"/>
                <a:gd name="connsiteX12" fmla="*/ 206961 w 1796375"/>
                <a:gd name="connsiteY12" fmla="*/ 995258 h 1813223"/>
                <a:gd name="connsiteX13" fmla="*/ 20233 w 1796375"/>
                <a:gd name="connsiteY13" fmla="*/ 972145 h 1813223"/>
                <a:gd name="connsiteX14" fmla="*/ 96225 w 1796375"/>
                <a:gd name="connsiteY14" fmla="*/ 454122 h 1813223"/>
                <a:gd name="connsiteX15" fmla="*/ 373865 w 1796375"/>
                <a:gd name="connsiteY15" fmla="*/ 322137 h 1813223"/>
                <a:gd name="connsiteX16" fmla="*/ 459548 w 1796375"/>
                <a:gd name="connsiteY16" fmla="*/ 102823 h 1813223"/>
                <a:gd name="connsiteX17" fmla="*/ 645675 w 1796375"/>
                <a:gd name="connsiteY17" fmla="*/ 161668 h 1813223"/>
                <a:gd name="connsiteX18" fmla="*/ 495317 w 1796375"/>
                <a:gd name="connsiteY18" fmla="*/ 538628 h 1813223"/>
                <a:gd name="connsiteX19" fmla="*/ 770728 w 1796375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7342 w 1823484"/>
                <a:gd name="connsiteY13" fmla="*/ 972145 h 1813223"/>
                <a:gd name="connsiteX14" fmla="*/ 123334 w 1823484"/>
                <a:gd name="connsiteY14" fmla="*/ 454122 h 1813223"/>
                <a:gd name="connsiteX15" fmla="*/ 400974 w 1823484"/>
                <a:gd name="connsiteY15" fmla="*/ 322137 h 1813223"/>
                <a:gd name="connsiteX16" fmla="*/ 486657 w 1823484"/>
                <a:gd name="connsiteY16" fmla="*/ 102823 h 1813223"/>
                <a:gd name="connsiteX17" fmla="*/ 672784 w 1823484"/>
                <a:gd name="connsiteY17" fmla="*/ 161668 h 1813223"/>
                <a:gd name="connsiteX18" fmla="*/ 522426 w 1823484"/>
                <a:gd name="connsiteY18" fmla="*/ 538628 h 1813223"/>
                <a:gd name="connsiteX19" fmla="*/ 797837 w 1823484"/>
                <a:gd name="connsiteY19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134427 w 1823484"/>
                <a:gd name="connsiteY13" fmla="*/ 982020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47342 w 1823484"/>
                <a:gd name="connsiteY14" fmla="*/ 972145 h 1813223"/>
                <a:gd name="connsiteX15" fmla="*/ 123334 w 1823484"/>
                <a:gd name="connsiteY15" fmla="*/ 454122 h 1813223"/>
                <a:gd name="connsiteX16" fmla="*/ 400974 w 1823484"/>
                <a:gd name="connsiteY16" fmla="*/ 322137 h 1813223"/>
                <a:gd name="connsiteX17" fmla="*/ 486657 w 1823484"/>
                <a:gd name="connsiteY17" fmla="*/ 102823 h 1813223"/>
                <a:gd name="connsiteX18" fmla="*/ 672784 w 1823484"/>
                <a:gd name="connsiteY18" fmla="*/ 161668 h 1813223"/>
                <a:gd name="connsiteX19" fmla="*/ 522426 w 1823484"/>
                <a:gd name="connsiteY19" fmla="*/ 538628 h 1813223"/>
                <a:gd name="connsiteX20" fmla="*/ 797837 w 1823484"/>
                <a:gd name="connsiteY20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400974 w 1823484"/>
                <a:gd name="connsiteY17" fmla="*/ 322137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226738 w 1823484"/>
                <a:gd name="connsiteY14" fmla="*/ 1056106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797837 w 1823484"/>
                <a:gd name="connsiteY0" fmla="*/ 619022 h 1813223"/>
                <a:gd name="connsiteX1" fmla="*/ 1267632 w 1823484"/>
                <a:gd name="connsiteY1" fmla="*/ 419760 h 1813223"/>
                <a:gd name="connsiteX2" fmla="*/ 1712027 w 1823484"/>
                <a:gd name="connsiteY2" fmla="*/ 424041 h 1813223"/>
                <a:gd name="connsiteX3" fmla="*/ 1699709 w 1823484"/>
                <a:gd name="connsiteY3" fmla="*/ 712884 h 1813223"/>
                <a:gd name="connsiteX4" fmla="*/ 1304985 w 1823484"/>
                <a:gd name="connsiteY4" fmla="*/ 698961 h 1813223"/>
                <a:gd name="connsiteX5" fmla="*/ 923737 w 1823484"/>
                <a:gd name="connsiteY5" fmla="*/ 865997 h 1813223"/>
                <a:gd name="connsiteX6" fmla="*/ 1148037 w 1823484"/>
                <a:gd name="connsiteY6" fmla="*/ 1217723 h 1813223"/>
                <a:gd name="connsiteX7" fmla="*/ 1041921 w 1823484"/>
                <a:gd name="connsiteY7" fmla="*/ 1714211 h 1813223"/>
                <a:gd name="connsiteX8" fmla="*/ 780449 w 1823484"/>
                <a:gd name="connsiteY8" fmla="*/ 1646784 h 1813223"/>
                <a:gd name="connsiteX9" fmla="*/ 859865 w 1823484"/>
                <a:gd name="connsiteY9" fmla="*/ 1288561 h 1813223"/>
                <a:gd name="connsiteX10" fmla="*/ 688260 w 1823484"/>
                <a:gd name="connsiteY10" fmla="*/ 991334 h 1813223"/>
                <a:gd name="connsiteX11" fmla="*/ 216366 w 1823484"/>
                <a:gd name="connsiteY11" fmla="*/ 860405 h 1813223"/>
                <a:gd name="connsiteX12" fmla="*/ 234070 w 1823484"/>
                <a:gd name="connsiteY12" fmla="*/ 995258 h 1813223"/>
                <a:gd name="connsiteX13" fmla="*/ 491798 w 1823484"/>
                <a:gd name="connsiteY13" fmla="*/ 1171994 h 1813223"/>
                <a:gd name="connsiteX14" fmla="*/ 119116 w 1823484"/>
                <a:gd name="connsiteY14" fmla="*/ 1135740 h 1813223"/>
                <a:gd name="connsiteX15" fmla="*/ 47342 w 1823484"/>
                <a:gd name="connsiteY15" fmla="*/ 972145 h 1813223"/>
                <a:gd name="connsiteX16" fmla="*/ 123334 w 1823484"/>
                <a:gd name="connsiteY16" fmla="*/ 454122 h 1813223"/>
                <a:gd name="connsiteX17" fmla="*/ 394195 w 1823484"/>
                <a:gd name="connsiteY17" fmla="*/ 347438 h 1813223"/>
                <a:gd name="connsiteX18" fmla="*/ 486657 w 1823484"/>
                <a:gd name="connsiteY18" fmla="*/ 102823 h 1813223"/>
                <a:gd name="connsiteX19" fmla="*/ 672784 w 1823484"/>
                <a:gd name="connsiteY19" fmla="*/ 161668 h 1813223"/>
                <a:gd name="connsiteX20" fmla="*/ 522426 w 1823484"/>
                <a:gd name="connsiteY20" fmla="*/ 538628 h 1813223"/>
                <a:gd name="connsiteX21" fmla="*/ 797837 w 1823484"/>
                <a:gd name="connsiteY21" fmla="*/ 619022 h 1813223"/>
                <a:gd name="connsiteX0" fmla="*/ 801726 w 1827373"/>
                <a:gd name="connsiteY0" fmla="*/ 619022 h 1813223"/>
                <a:gd name="connsiteX1" fmla="*/ 1271521 w 1827373"/>
                <a:gd name="connsiteY1" fmla="*/ 419760 h 1813223"/>
                <a:gd name="connsiteX2" fmla="*/ 1715916 w 1827373"/>
                <a:gd name="connsiteY2" fmla="*/ 424041 h 1813223"/>
                <a:gd name="connsiteX3" fmla="*/ 1703598 w 1827373"/>
                <a:gd name="connsiteY3" fmla="*/ 712884 h 1813223"/>
                <a:gd name="connsiteX4" fmla="*/ 1308874 w 1827373"/>
                <a:gd name="connsiteY4" fmla="*/ 698961 h 1813223"/>
                <a:gd name="connsiteX5" fmla="*/ 927626 w 1827373"/>
                <a:gd name="connsiteY5" fmla="*/ 865997 h 1813223"/>
                <a:gd name="connsiteX6" fmla="*/ 1151926 w 1827373"/>
                <a:gd name="connsiteY6" fmla="*/ 1217723 h 1813223"/>
                <a:gd name="connsiteX7" fmla="*/ 1045810 w 1827373"/>
                <a:gd name="connsiteY7" fmla="*/ 1714211 h 1813223"/>
                <a:gd name="connsiteX8" fmla="*/ 784338 w 1827373"/>
                <a:gd name="connsiteY8" fmla="*/ 1646784 h 1813223"/>
                <a:gd name="connsiteX9" fmla="*/ 863754 w 1827373"/>
                <a:gd name="connsiteY9" fmla="*/ 1288561 h 1813223"/>
                <a:gd name="connsiteX10" fmla="*/ 692149 w 1827373"/>
                <a:gd name="connsiteY10" fmla="*/ 991334 h 1813223"/>
                <a:gd name="connsiteX11" fmla="*/ 220255 w 1827373"/>
                <a:gd name="connsiteY11" fmla="*/ 860405 h 1813223"/>
                <a:gd name="connsiteX12" fmla="*/ 237959 w 1827373"/>
                <a:gd name="connsiteY12" fmla="*/ 995258 h 1813223"/>
                <a:gd name="connsiteX13" fmla="*/ 495687 w 1827373"/>
                <a:gd name="connsiteY13" fmla="*/ 1171994 h 1813223"/>
                <a:gd name="connsiteX14" fmla="*/ 123005 w 1827373"/>
                <a:gd name="connsiteY14" fmla="*/ 1135740 h 1813223"/>
                <a:gd name="connsiteX15" fmla="*/ 44947 w 1827373"/>
                <a:gd name="connsiteY15" fmla="*/ 967996 h 1813223"/>
                <a:gd name="connsiteX16" fmla="*/ 127223 w 1827373"/>
                <a:gd name="connsiteY16" fmla="*/ 454122 h 1813223"/>
                <a:gd name="connsiteX17" fmla="*/ 398084 w 1827373"/>
                <a:gd name="connsiteY17" fmla="*/ 347438 h 1813223"/>
                <a:gd name="connsiteX18" fmla="*/ 490546 w 1827373"/>
                <a:gd name="connsiteY18" fmla="*/ 102823 h 1813223"/>
                <a:gd name="connsiteX19" fmla="*/ 676673 w 1827373"/>
                <a:gd name="connsiteY19" fmla="*/ 161668 h 1813223"/>
                <a:gd name="connsiteX20" fmla="*/ 526315 w 1827373"/>
                <a:gd name="connsiteY20" fmla="*/ 538628 h 1813223"/>
                <a:gd name="connsiteX21" fmla="*/ 801726 w 18273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7505 w 1821873"/>
                <a:gd name="connsiteY14" fmla="*/ 1135740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113356 w 1821873"/>
                <a:gd name="connsiteY14" fmla="*/ 1142024 h 1813223"/>
                <a:gd name="connsiteX15" fmla="*/ 39447 w 1821873"/>
                <a:gd name="connsiteY15" fmla="*/ 967996 h 1813223"/>
                <a:gd name="connsiteX16" fmla="*/ 121723 w 1821873"/>
                <a:gd name="connsiteY16" fmla="*/ 454122 h 1813223"/>
                <a:gd name="connsiteX17" fmla="*/ 392584 w 1821873"/>
                <a:gd name="connsiteY17" fmla="*/ 347438 h 1813223"/>
                <a:gd name="connsiteX18" fmla="*/ 485046 w 1821873"/>
                <a:gd name="connsiteY18" fmla="*/ 102823 h 1813223"/>
                <a:gd name="connsiteX19" fmla="*/ 671173 w 1821873"/>
                <a:gd name="connsiteY19" fmla="*/ 161668 h 1813223"/>
                <a:gd name="connsiteX20" fmla="*/ 520815 w 1821873"/>
                <a:gd name="connsiteY20" fmla="*/ 538628 h 1813223"/>
                <a:gd name="connsiteX21" fmla="*/ 796226 w 1821873"/>
                <a:gd name="connsiteY21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234373 w 1821873"/>
                <a:gd name="connsiteY14" fmla="*/ 1152194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96602 w 1821873"/>
                <a:gd name="connsiteY14" fmla="*/ 1328787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2459 w 1821873"/>
                <a:gd name="connsiteY12" fmla="*/ 9952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4755 w 1821873"/>
                <a:gd name="connsiteY11" fmla="*/ 860405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2906 w 1821873"/>
                <a:gd name="connsiteY11" fmla="*/ 867306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2584 w 1821873"/>
                <a:gd name="connsiteY18" fmla="*/ 347438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1873"/>
                <a:gd name="connsiteY0" fmla="*/ 619022 h 1813223"/>
                <a:gd name="connsiteX1" fmla="*/ 1266021 w 1821873"/>
                <a:gd name="connsiteY1" fmla="*/ 419760 h 1813223"/>
                <a:gd name="connsiteX2" fmla="*/ 1710416 w 1821873"/>
                <a:gd name="connsiteY2" fmla="*/ 424041 h 1813223"/>
                <a:gd name="connsiteX3" fmla="*/ 1698098 w 1821873"/>
                <a:gd name="connsiteY3" fmla="*/ 712884 h 1813223"/>
                <a:gd name="connsiteX4" fmla="*/ 1303374 w 1821873"/>
                <a:gd name="connsiteY4" fmla="*/ 698961 h 1813223"/>
                <a:gd name="connsiteX5" fmla="*/ 922126 w 1821873"/>
                <a:gd name="connsiteY5" fmla="*/ 865997 h 1813223"/>
                <a:gd name="connsiteX6" fmla="*/ 1146426 w 1821873"/>
                <a:gd name="connsiteY6" fmla="*/ 1217723 h 1813223"/>
                <a:gd name="connsiteX7" fmla="*/ 1040310 w 1821873"/>
                <a:gd name="connsiteY7" fmla="*/ 1714211 h 1813223"/>
                <a:gd name="connsiteX8" fmla="*/ 778838 w 1821873"/>
                <a:gd name="connsiteY8" fmla="*/ 1646784 h 1813223"/>
                <a:gd name="connsiteX9" fmla="*/ 858254 w 1821873"/>
                <a:gd name="connsiteY9" fmla="*/ 1288561 h 1813223"/>
                <a:gd name="connsiteX10" fmla="*/ 686649 w 1821873"/>
                <a:gd name="connsiteY10" fmla="*/ 991334 h 1813223"/>
                <a:gd name="connsiteX11" fmla="*/ 211838 w 1821873"/>
                <a:gd name="connsiteY11" fmla="*/ 862088 h 1813223"/>
                <a:gd name="connsiteX12" fmla="*/ 234308 w 1821873"/>
                <a:gd name="connsiteY12" fmla="*/ 988358 h 1813223"/>
                <a:gd name="connsiteX13" fmla="*/ 490187 w 1821873"/>
                <a:gd name="connsiteY13" fmla="*/ 1171994 h 1813223"/>
                <a:gd name="connsiteX14" fmla="*/ 360867 w 1821873"/>
                <a:gd name="connsiteY14" fmla="*/ 1324143 h 1813223"/>
                <a:gd name="connsiteX15" fmla="*/ 113356 w 1821873"/>
                <a:gd name="connsiteY15" fmla="*/ 1142024 h 1813223"/>
                <a:gd name="connsiteX16" fmla="*/ 39447 w 1821873"/>
                <a:gd name="connsiteY16" fmla="*/ 967996 h 1813223"/>
                <a:gd name="connsiteX17" fmla="*/ 121723 w 1821873"/>
                <a:gd name="connsiteY17" fmla="*/ 454122 h 1813223"/>
                <a:gd name="connsiteX18" fmla="*/ 390900 w 1821873"/>
                <a:gd name="connsiteY18" fmla="*/ 344521 h 1813223"/>
                <a:gd name="connsiteX19" fmla="*/ 485046 w 1821873"/>
                <a:gd name="connsiteY19" fmla="*/ 102823 h 1813223"/>
                <a:gd name="connsiteX20" fmla="*/ 671173 w 1821873"/>
                <a:gd name="connsiteY20" fmla="*/ 161668 h 1813223"/>
                <a:gd name="connsiteX21" fmla="*/ 520815 w 1821873"/>
                <a:gd name="connsiteY21" fmla="*/ 538628 h 1813223"/>
                <a:gd name="connsiteX22" fmla="*/ 796226 w 1821873"/>
                <a:gd name="connsiteY22" fmla="*/ 619022 h 1813223"/>
                <a:gd name="connsiteX0" fmla="*/ 796226 w 1829346"/>
                <a:gd name="connsiteY0" fmla="*/ 619022 h 1813223"/>
                <a:gd name="connsiteX1" fmla="*/ 1266021 w 1829346"/>
                <a:gd name="connsiteY1" fmla="*/ 419760 h 1813223"/>
                <a:gd name="connsiteX2" fmla="*/ 1710416 w 1829346"/>
                <a:gd name="connsiteY2" fmla="*/ 424041 h 1813223"/>
                <a:gd name="connsiteX3" fmla="*/ 1698098 w 1829346"/>
                <a:gd name="connsiteY3" fmla="*/ 712884 h 1813223"/>
                <a:gd name="connsiteX4" fmla="*/ 1303374 w 1829346"/>
                <a:gd name="connsiteY4" fmla="*/ 698961 h 1813223"/>
                <a:gd name="connsiteX5" fmla="*/ 922126 w 1829346"/>
                <a:gd name="connsiteY5" fmla="*/ 865997 h 1813223"/>
                <a:gd name="connsiteX6" fmla="*/ 1146426 w 1829346"/>
                <a:gd name="connsiteY6" fmla="*/ 1217723 h 1813223"/>
                <a:gd name="connsiteX7" fmla="*/ 1040310 w 1829346"/>
                <a:gd name="connsiteY7" fmla="*/ 1714211 h 1813223"/>
                <a:gd name="connsiteX8" fmla="*/ 778838 w 1829346"/>
                <a:gd name="connsiteY8" fmla="*/ 1646784 h 1813223"/>
                <a:gd name="connsiteX9" fmla="*/ 858254 w 1829346"/>
                <a:gd name="connsiteY9" fmla="*/ 1288561 h 1813223"/>
                <a:gd name="connsiteX10" fmla="*/ 686649 w 1829346"/>
                <a:gd name="connsiteY10" fmla="*/ 991334 h 1813223"/>
                <a:gd name="connsiteX11" fmla="*/ 211838 w 1829346"/>
                <a:gd name="connsiteY11" fmla="*/ 862088 h 1813223"/>
                <a:gd name="connsiteX12" fmla="*/ 234308 w 1829346"/>
                <a:gd name="connsiteY12" fmla="*/ 988358 h 1813223"/>
                <a:gd name="connsiteX13" fmla="*/ 490187 w 1829346"/>
                <a:gd name="connsiteY13" fmla="*/ 1171994 h 1813223"/>
                <a:gd name="connsiteX14" fmla="*/ 360867 w 1829346"/>
                <a:gd name="connsiteY14" fmla="*/ 1324143 h 1813223"/>
                <a:gd name="connsiteX15" fmla="*/ 113356 w 1829346"/>
                <a:gd name="connsiteY15" fmla="*/ 1142024 h 1813223"/>
                <a:gd name="connsiteX16" fmla="*/ 39447 w 1829346"/>
                <a:gd name="connsiteY16" fmla="*/ 967996 h 1813223"/>
                <a:gd name="connsiteX17" fmla="*/ 121723 w 1829346"/>
                <a:gd name="connsiteY17" fmla="*/ 454122 h 1813223"/>
                <a:gd name="connsiteX18" fmla="*/ 390900 w 1829346"/>
                <a:gd name="connsiteY18" fmla="*/ 344521 h 1813223"/>
                <a:gd name="connsiteX19" fmla="*/ 485046 w 1829346"/>
                <a:gd name="connsiteY19" fmla="*/ 102823 h 1813223"/>
                <a:gd name="connsiteX20" fmla="*/ 671173 w 1829346"/>
                <a:gd name="connsiteY20" fmla="*/ 161668 h 1813223"/>
                <a:gd name="connsiteX21" fmla="*/ 520815 w 1829346"/>
                <a:gd name="connsiteY21" fmla="*/ 538628 h 1813223"/>
                <a:gd name="connsiteX22" fmla="*/ 796226 w 1829346"/>
                <a:gd name="connsiteY22" fmla="*/ 619022 h 181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9346" h="1813223">
                  <a:moveTo>
                    <a:pt x="796226" y="619022"/>
                  </a:moveTo>
                  <a:lnTo>
                    <a:pt x="1266021" y="419760"/>
                  </a:lnTo>
                  <a:lnTo>
                    <a:pt x="1710416" y="424041"/>
                  </a:lnTo>
                  <a:cubicBezTo>
                    <a:pt x="1885429" y="399852"/>
                    <a:pt x="1855309" y="742873"/>
                    <a:pt x="1698098" y="712884"/>
                  </a:cubicBezTo>
                  <a:lnTo>
                    <a:pt x="1303374" y="698961"/>
                  </a:lnTo>
                  <a:lnTo>
                    <a:pt x="922126" y="865997"/>
                  </a:lnTo>
                  <a:lnTo>
                    <a:pt x="1146426" y="1217723"/>
                  </a:lnTo>
                  <a:lnTo>
                    <a:pt x="1040310" y="1714211"/>
                  </a:lnTo>
                  <a:cubicBezTo>
                    <a:pt x="1004866" y="1867106"/>
                    <a:pt x="739050" y="1841626"/>
                    <a:pt x="778838" y="1646784"/>
                  </a:cubicBezTo>
                  <a:lnTo>
                    <a:pt x="858254" y="1288561"/>
                  </a:lnTo>
                  <a:lnTo>
                    <a:pt x="686649" y="991334"/>
                  </a:lnTo>
                  <a:lnTo>
                    <a:pt x="211838" y="862088"/>
                  </a:lnTo>
                  <a:lnTo>
                    <a:pt x="234308" y="988358"/>
                  </a:lnTo>
                  <a:lnTo>
                    <a:pt x="490187" y="1171994"/>
                  </a:lnTo>
                  <a:cubicBezTo>
                    <a:pt x="561348" y="1228675"/>
                    <a:pt x="490343" y="1392715"/>
                    <a:pt x="360867" y="1324143"/>
                  </a:cubicBezTo>
                  <a:lnTo>
                    <a:pt x="113356" y="1142024"/>
                  </a:lnTo>
                  <a:cubicBezTo>
                    <a:pt x="52297" y="1097265"/>
                    <a:pt x="42791" y="1044131"/>
                    <a:pt x="39447" y="967996"/>
                  </a:cubicBezTo>
                  <a:cubicBezTo>
                    <a:pt x="-14291" y="655067"/>
                    <a:pt x="-34715" y="546802"/>
                    <a:pt x="121723" y="454122"/>
                  </a:cubicBezTo>
                  <a:lnTo>
                    <a:pt x="390900" y="344521"/>
                  </a:lnTo>
                  <a:lnTo>
                    <a:pt x="485046" y="102823"/>
                  </a:lnTo>
                  <a:cubicBezTo>
                    <a:pt x="521090" y="-81935"/>
                    <a:pt x="752216" y="9905"/>
                    <a:pt x="671173" y="161668"/>
                  </a:cubicBezTo>
                  <a:lnTo>
                    <a:pt x="520815" y="538628"/>
                  </a:lnTo>
                  <a:lnTo>
                    <a:pt x="796226" y="61902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grpSp>
        <p:nvGrpSpPr>
          <p:cNvPr id="6" name="Group 56">
            <a:extLst>
              <a:ext uri="{FF2B5EF4-FFF2-40B4-BE49-F238E27FC236}">
                <a16:creationId xmlns:a16="http://schemas.microsoft.com/office/drawing/2014/main" id="{65964AB2-DD9F-7545-8296-BA540B9B35AB}"/>
              </a:ext>
            </a:extLst>
          </p:cNvPr>
          <p:cNvGrpSpPr/>
          <p:nvPr/>
        </p:nvGrpSpPr>
        <p:grpSpPr>
          <a:xfrm>
            <a:off x="76200" y="2786729"/>
            <a:ext cx="2705397" cy="3557414"/>
            <a:chOff x="-1078900" y="370052"/>
            <a:chExt cx="2715375" cy="2318243"/>
          </a:xfrm>
        </p:grpSpPr>
        <p:sp>
          <p:nvSpPr>
            <p:cNvPr id="7" name="Rectangle 57">
              <a:extLst>
                <a:ext uri="{FF2B5EF4-FFF2-40B4-BE49-F238E27FC236}">
                  <a16:creationId xmlns:a16="http://schemas.microsoft.com/office/drawing/2014/main" id="{8C83FE3D-9F50-E7B7-8252-FAE8FC567BCC}"/>
                </a:ext>
              </a:extLst>
            </p:cNvPr>
            <p:cNvSpPr/>
            <p:nvPr/>
          </p:nvSpPr>
          <p:spPr>
            <a:xfrm>
              <a:off x="-1078900" y="1504948"/>
              <a:ext cx="2715375" cy="11833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Nomenclature, Terminology and Symbols</a:t>
              </a:r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(Recommendations &amp; Report)</a:t>
              </a:r>
            </a:p>
            <a:p>
              <a:pPr algn="ctr"/>
              <a:br>
                <a:rPr lang="en-US" altLang="zh-TW" sz="1600" dirty="0">
                  <a:ea typeface="新細明體" panose="02020500000000000000" pitchFamily="18" charset="-120"/>
                </a:rPr>
              </a:br>
              <a:r>
                <a:rPr lang="en-US" altLang="zh-TW" sz="1600" dirty="0">
                  <a:ea typeface="新細明體" panose="02020500000000000000" pitchFamily="18" charset="-120"/>
                </a:rPr>
                <a:t>Periodic Table of Elements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Isotopic Abundance </a:t>
              </a:r>
            </a:p>
            <a:p>
              <a:pPr algn="ctr"/>
              <a:r>
                <a:rPr lang="en-US" altLang="zh-TW" sz="1600" dirty="0">
                  <a:ea typeface="新細明體" panose="02020500000000000000" pitchFamily="18" charset="-120"/>
                </a:rPr>
                <a:t>Guides in Metrology</a:t>
              </a:r>
              <a:endParaRPr kumimoji="0" lang="en-US" sz="1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id="{36720944-3B96-E284-B931-E6EBDA970731}"/>
                </a:ext>
              </a:extLst>
            </p:cNvPr>
            <p:cNvSpPr/>
            <p:nvPr/>
          </p:nvSpPr>
          <p:spPr>
            <a:xfrm>
              <a:off x="-698275" y="370052"/>
              <a:ext cx="2180506" cy="62434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</a:rPr>
                <a:t>Setting and Recommending “Standards”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2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Scientific Awards Programs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A5D1FA4-2F0F-154C-BD40-8729A76CEC09}"/>
              </a:ext>
            </a:extLst>
          </p:cNvPr>
          <p:cNvSpPr txBox="1">
            <a:spLocks/>
          </p:cNvSpPr>
          <p:nvPr/>
        </p:nvSpPr>
        <p:spPr>
          <a:xfrm>
            <a:off x="780547" y="1663008"/>
            <a:ext cx="9735053" cy="5855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Tx/>
              <a:buNone/>
              <a:defRPr sz="24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1pPr>
            <a:lvl2pPr marL="804672" indent="-34747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00000"/>
              <a:buFont typeface="Wingdings" charset="2"/>
              <a:buChar char="§"/>
              <a:defRPr sz="24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2pPr>
            <a:lvl3pPr marL="82296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95000"/>
              <a:buFontTx/>
              <a:buNone/>
              <a:defRPr sz="2000" b="0" i="0" kern="1200" spc="-20">
                <a:solidFill>
                  <a:schemeClr val="accent4"/>
                </a:solidFill>
                <a:latin typeface="+mn-lt"/>
                <a:ea typeface="+mn-ea"/>
                <a:cs typeface="Corbel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IUPAC-Solvay International Award for Young Chemists 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Distinguished Women in Chemistry or Chemical Engineering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i="0" u="none" strike="noStrike" dirty="0">
                <a:solidFill>
                  <a:srgbClr val="2B8B92"/>
                </a:solidFill>
                <a:effectLst/>
              </a:rPr>
              <a:t>Thieme-IUPAC Prize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/>
              <a:t>Hanwaha</a:t>
            </a:r>
            <a:r>
              <a:rPr lang="en-US" sz="2000" dirty="0"/>
              <a:t>-Total IUPAC Young Scientist Award | Polymer International-IUPAC Award | </a:t>
            </a:r>
            <a:r>
              <a:rPr lang="en-US" sz="2000" i="0" u="none" strike="noStrike" dirty="0">
                <a:solidFill>
                  <a:srgbClr val="2B8B92"/>
                </a:solidFill>
                <a:effectLst/>
              </a:rPr>
              <a:t>Stepto Lecture Award</a:t>
            </a:r>
            <a:r>
              <a:rPr lang="en-US" sz="2000" dirty="0"/>
              <a:t> 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i="0" dirty="0">
                <a:solidFill>
                  <a:srgbClr val="343A40"/>
                </a:solidFill>
                <a:effectLst/>
              </a:rPr>
              <a:t>Analytical Chemistry Awards | </a:t>
            </a:r>
            <a:r>
              <a:rPr lang="en-US" sz="2000" i="0" u="none" strike="noStrike" dirty="0">
                <a:solidFill>
                  <a:srgbClr val="2B8B92"/>
                </a:solidFill>
                <a:effectLst/>
              </a:rPr>
              <a:t>Franzosini Prize | </a:t>
            </a:r>
            <a:r>
              <a:rPr lang="en-US" sz="2000" i="0" dirty="0" err="1">
                <a:solidFill>
                  <a:srgbClr val="343A40"/>
                </a:solidFill>
                <a:effectLst/>
              </a:rPr>
              <a:t>Balarew</a:t>
            </a:r>
            <a:r>
              <a:rPr lang="en-US" sz="2000" i="0" dirty="0">
                <a:solidFill>
                  <a:srgbClr val="343A40"/>
                </a:solidFill>
                <a:effectLst/>
              </a:rPr>
              <a:t> Award</a:t>
            </a:r>
            <a:endParaRPr lang="en-US" sz="2000" dirty="0"/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IUPAC International Award for Advances in Crop Protection Chemistry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IUPAC-Richter Prize in Medicinal Chemistry 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CHEMRAWN VII Prize for Green Chemistry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IUPAC- Zhejiang NHU International Award for Advancements in Green Chemistry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Chemistry Education Awards</a:t>
            </a:r>
          </a:p>
          <a:p>
            <a:pPr marL="457189" indent="-457189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/>
              <a:t>ThalesNano</a:t>
            </a:r>
            <a:r>
              <a:rPr lang="en-US" sz="2000" dirty="0"/>
              <a:t> Prize for Flow Chemistry | </a:t>
            </a:r>
            <a:r>
              <a:rPr lang="en-US" sz="2000" dirty="0" err="1"/>
              <a:t>PhosAgro</a:t>
            </a:r>
            <a:r>
              <a:rPr lang="en-US" sz="2000" dirty="0"/>
              <a:t>/UNESCO/IUPAC Green Chemistry for Life Grants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463890"/>
            <a:ext cx="12192000" cy="3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0"/>
          <p:cNvSpPr txBox="1"/>
          <p:nvPr/>
        </p:nvSpPr>
        <p:spPr>
          <a:xfrm>
            <a:off x="1314450" y="424675"/>
            <a:ext cx="95630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IUPAC Works to Empower Diversity in 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9BA35E21-1667-ED4C-D71C-93255537F06D}"/>
              </a:ext>
            </a:extLst>
          </p:cNvPr>
          <p:cNvSpPr txBox="1"/>
          <p:nvPr/>
        </p:nvSpPr>
        <p:spPr>
          <a:xfrm>
            <a:off x="926679" y="922495"/>
            <a:ext cx="1033863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Distinguished Women in Chemistry and Engineering Awards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244;p16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5EA9B2AF-35DD-8BFF-819E-0FAE8A6297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773" t="25977" b="16913"/>
          <a:stretch/>
        </p:blipFill>
        <p:spPr>
          <a:xfrm>
            <a:off x="432262" y="1462324"/>
            <a:ext cx="11327475" cy="5001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7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20D299F2-9748-81DC-4295-40036919E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89" y="4049362"/>
            <a:ext cx="10972800" cy="216712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906D2-C12F-B4F9-FA09-7F3BBCE34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2FC3B6-9C42-FDFB-BDF1-16E891FA5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99" y="624579"/>
            <a:ext cx="9969501" cy="3466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99C59-2D36-FF9B-196C-121B2260974C}"/>
              </a:ext>
            </a:extLst>
          </p:cNvPr>
          <p:cNvSpPr txBox="1"/>
          <p:nvPr/>
        </p:nvSpPr>
        <p:spPr>
          <a:xfrm>
            <a:off x="8077200" y="3606800"/>
            <a:ext cx="316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iupac.org</a:t>
            </a:r>
            <a:r>
              <a:rPr lang="en-US" sz="2400" dirty="0">
                <a:solidFill>
                  <a:schemeClr val="bg1"/>
                </a:solidFill>
              </a:rPr>
              <a:t>/100/stories/</a:t>
            </a:r>
          </a:p>
        </p:txBody>
      </p:sp>
    </p:spTree>
    <p:extLst>
      <p:ext uri="{BB962C8B-B14F-4D97-AF65-F5344CB8AC3E}">
        <p14:creationId xmlns:p14="http://schemas.microsoft.com/office/powerpoint/2010/main" val="20254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AB94BAB9-2E64-AB31-222C-965E2BF22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3"/>
          <a:stretch/>
        </p:blipFill>
        <p:spPr>
          <a:xfrm>
            <a:off x="-1" y="414150"/>
            <a:ext cx="12739227" cy="4883329"/>
          </a:xfrm>
          <a:prstGeom prst="rect">
            <a:avLst/>
          </a:prstGeom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F42C704E-6F25-525D-F8F7-3653847D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4591"/>
            <a:ext cx="12739226" cy="2365589"/>
          </a:xfrm>
          <a:prstGeom prst="rect">
            <a:avLst/>
          </a:prstGeom>
        </p:spPr>
      </p:pic>
      <p:pic>
        <p:nvPicPr>
          <p:cNvPr id="8" name="Picture 2" descr="Pin Clipart Posted Note - Notice Board Transparent Background Transparent  PNG - 2289x2289 - Free Download on NicePNG">
            <a:extLst>
              <a:ext uri="{FF2B5EF4-FFF2-40B4-BE49-F238E27FC236}">
                <a16:creationId xmlns:a16="http://schemas.microsoft.com/office/drawing/2014/main" id="{6457D64C-B852-DAFD-D26F-D18B8F26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1" y="2017504"/>
            <a:ext cx="4781915" cy="46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2EE8BD-5143-F1FC-89AD-3FD053CA6C9C}"/>
              </a:ext>
            </a:extLst>
          </p:cNvPr>
          <p:cNvSpPr txBox="1"/>
          <p:nvPr/>
        </p:nvSpPr>
        <p:spPr>
          <a:xfrm rot="21044091">
            <a:off x="1128569" y="3457872"/>
            <a:ext cx="2722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 You </a:t>
            </a:r>
          </a:p>
          <a:p>
            <a:pPr algn="ctr"/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&amp; </a:t>
            </a:r>
          </a:p>
          <a:p>
            <a:pPr algn="ctr"/>
            <a:r>
              <a:rPr lang="en-US" sz="2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hope to see you soon </a:t>
            </a:r>
          </a:p>
        </p:txBody>
      </p:sp>
    </p:spTree>
    <p:extLst>
      <p:ext uri="{BB962C8B-B14F-4D97-AF65-F5344CB8AC3E}">
        <p14:creationId xmlns:p14="http://schemas.microsoft.com/office/powerpoint/2010/main" val="22888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11215-8416-51F8-8EF9-40685430EF3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E7EFA-5D08-950D-C64A-A6EBB1A1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B606A-45B9-52C6-046B-0F6CD48D4992}"/>
              </a:ext>
            </a:extLst>
          </p:cNvPr>
          <p:cNvSpPr txBox="1">
            <a:spLocks/>
          </p:cNvSpPr>
          <p:nvPr/>
        </p:nvSpPr>
        <p:spPr>
          <a:xfrm>
            <a:off x="930483" y="1329237"/>
            <a:ext cx="10391579" cy="4019551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67" b="1" dirty="0">
                <a:solidFill>
                  <a:schemeClr val="tx1"/>
                </a:solidFill>
                <a:latin typeface="+mj-lt"/>
              </a:rPr>
              <a:t>How does IUPAC accomplish its mission ? </a:t>
            </a:r>
          </a:p>
          <a:p>
            <a:pPr marL="609585" indent="-609585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467" b="1" dirty="0">
                <a:solidFill>
                  <a:schemeClr val="tx1"/>
                </a:solidFill>
                <a:latin typeface="+mj-lt"/>
              </a:rPr>
              <a:t>Providing</a:t>
            </a:r>
            <a:r>
              <a:rPr lang="en-US" sz="3467" b="1" dirty="0">
                <a:solidFill>
                  <a:srgbClr val="088693"/>
                </a:solidFill>
                <a:latin typeface="+mj-lt"/>
              </a:rPr>
              <a:t> a common language for chemistry</a:t>
            </a:r>
            <a:endParaRPr lang="en-US" sz="3467" b="1" dirty="0">
              <a:solidFill>
                <a:schemeClr val="tx1"/>
              </a:solidFill>
              <a:latin typeface="+mj-lt"/>
            </a:endParaRPr>
          </a:p>
          <a:p>
            <a:pPr marL="609585" indent="-609585"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467" b="1" dirty="0">
                <a:solidFill>
                  <a:schemeClr val="tx1"/>
                </a:solidFill>
                <a:latin typeface="+mj-lt"/>
              </a:rPr>
              <a:t>Fostering </a:t>
            </a:r>
            <a:r>
              <a:rPr lang="en-US" sz="3467" b="1" dirty="0">
                <a:solidFill>
                  <a:srgbClr val="088693"/>
                </a:solidFill>
                <a:latin typeface="+mj-lt"/>
              </a:rPr>
              <a:t>sustainable development</a:t>
            </a:r>
          </a:p>
          <a:p>
            <a:pPr marL="609585" indent="-609585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467" b="1" dirty="0">
                <a:solidFill>
                  <a:schemeClr val="tx1"/>
                </a:solidFill>
                <a:latin typeface="+mj-lt"/>
              </a:rPr>
              <a:t>Advocating </a:t>
            </a:r>
            <a:r>
              <a:rPr lang="en-US" sz="3467" b="1" dirty="0">
                <a:solidFill>
                  <a:srgbClr val="088693"/>
                </a:solidFill>
                <a:latin typeface="+mj-lt"/>
              </a:rPr>
              <a:t>the free exchange of scientific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30416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BD9E1C-D433-8D3A-49C8-1341C598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934158"/>
            <a:ext cx="10005291" cy="409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E8C9B6D7-90CE-7247-430A-B540EA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/>
          <a:lstStyle/>
          <a:p>
            <a:r>
              <a:rPr lang="en-US" sz="3600" dirty="0"/>
              <a:t>Governance by Member Nations (54)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IUPAC Membership</a:t>
            </a:r>
            <a:br>
              <a:rPr lang="en-US" sz="3600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A5D1FA4-2F0F-154C-BD40-8729A76CEC09}"/>
              </a:ext>
            </a:extLst>
          </p:cNvPr>
          <p:cNvSpPr txBox="1">
            <a:spLocks/>
          </p:cNvSpPr>
          <p:nvPr/>
        </p:nvSpPr>
        <p:spPr>
          <a:xfrm>
            <a:off x="780547" y="1663008"/>
            <a:ext cx="10972800" cy="46996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Tx/>
              <a:buNone/>
              <a:defRPr sz="24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1pPr>
            <a:lvl2pPr marL="804672" indent="-34747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00000"/>
              <a:buFont typeface="Wingdings" charset="2"/>
              <a:buChar char="§"/>
              <a:defRPr sz="24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2pPr>
            <a:lvl3pPr marL="82296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95000"/>
              <a:buFontTx/>
              <a:buNone/>
              <a:defRPr sz="2000" b="0" i="0" kern="1200" spc="-20">
                <a:solidFill>
                  <a:schemeClr val="accent4"/>
                </a:solidFill>
                <a:latin typeface="+mn-lt"/>
                <a:ea typeface="+mn-ea"/>
                <a:cs typeface="Corbel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National Adhering Organizations  (NAO) </a:t>
            </a:r>
            <a:r>
              <a:rPr lang="en-US" sz="2200" dirty="0"/>
              <a:t>-  the Governing bodies (Council) of IUPAC</a:t>
            </a:r>
            <a:br>
              <a:rPr lang="en-US" sz="2200" dirty="0"/>
            </a:br>
            <a:r>
              <a:rPr lang="en-US" sz="2200" dirty="0"/>
              <a:t>Chemical Societies, National Academies and institutions representing national chemical interests</a:t>
            </a:r>
          </a:p>
          <a:p>
            <a:pPr marL="457189" indent="-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Associate National Adhering Organizations</a:t>
            </a:r>
          </a:p>
          <a:p>
            <a:pPr marL="1530058" lvl="1" indent="-457189">
              <a:buFont typeface="Arial" panose="020B0604020202020204" pitchFamily="34" charset="0"/>
              <a:buChar char="•"/>
            </a:pPr>
            <a:r>
              <a:rPr lang="en-US" sz="2200" dirty="0"/>
              <a:t>Observer Status </a:t>
            </a:r>
          </a:p>
          <a:p>
            <a:pPr marL="457189" indent="-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Associated Organizations (AO)</a:t>
            </a:r>
          </a:p>
          <a:p>
            <a:pPr marL="1530058" lvl="1" indent="-457189">
              <a:buFont typeface="Arial" panose="020B0604020202020204" pitchFamily="34" charset="0"/>
              <a:buChar char="•"/>
            </a:pPr>
            <a:r>
              <a:rPr lang="en-US" sz="2200" dirty="0"/>
              <a:t>International organizations that share common goals and interest with IUPAC</a:t>
            </a:r>
          </a:p>
          <a:p>
            <a:pPr marL="457189" indent="-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Company Associates (CA)</a:t>
            </a:r>
          </a:p>
          <a:p>
            <a:pPr marL="1530058" lvl="1" indent="-457189">
              <a:buFont typeface="Arial" panose="020B0604020202020204" pitchFamily="34" charset="0"/>
              <a:buChar char="•"/>
            </a:pPr>
            <a:r>
              <a:rPr lang="en-US" sz="2200" dirty="0"/>
              <a:t>Industrial companies, research and development institutions</a:t>
            </a:r>
          </a:p>
          <a:p>
            <a:pPr marL="457189" indent="-45718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Individual Members (affiliate members, AMP)</a:t>
            </a:r>
          </a:p>
          <a:p>
            <a:pPr marL="1530058" lvl="1" indent="-457189">
              <a:buFont typeface="Arial" panose="020B0604020202020204" pitchFamily="34" charset="0"/>
              <a:buChar char="•"/>
            </a:pPr>
            <a:r>
              <a:rPr lang="en-US" sz="2200" dirty="0"/>
              <a:t>Membership for individuals (coordinated by NAOs, Societies or directly with IUPAC)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11432"/>
          <a:stretch/>
        </p:blipFill>
        <p:spPr>
          <a:xfrm>
            <a:off x="0" y="505539"/>
            <a:ext cx="12318232" cy="695920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152400" y="-139700"/>
            <a:ext cx="12585700" cy="3581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2" descr="Conoce a la Unión Internacional de Química Pura y Aplicada (IUPAC) – Foro  Química y Socieda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1" y="173050"/>
            <a:ext cx="4116650" cy="186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C76C43-6197-8B3F-7B79-32C48447E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r="411" b="3"/>
          <a:stretch/>
        </p:blipFill>
        <p:spPr>
          <a:xfrm>
            <a:off x="620891" y="2027767"/>
            <a:ext cx="5181599" cy="4140200"/>
          </a:xfrm>
          <a:prstGeom prst="rect">
            <a:avLst/>
          </a:prstGeom>
          <a:noFill/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674406A-EC95-FA17-E04E-4B437A873630}"/>
              </a:ext>
            </a:extLst>
          </p:cNvPr>
          <p:cNvSpPr txBox="1">
            <a:spLocks/>
          </p:cNvSpPr>
          <p:nvPr/>
        </p:nvSpPr>
        <p:spPr>
          <a:xfrm>
            <a:off x="6412089" y="1524000"/>
            <a:ext cx="5181599" cy="48133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Tx/>
              <a:buNone/>
              <a:defRPr sz="2400" b="0" i="0" kern="1200" spc="-20">
                <a:solidFill>
                  <a:schemeClr val="tx1"/>
                </a:solidFill>
                <a:latin typeface="+mn-lt"/>
                <a:ea typeface="+mn-ea"/>
                <a:cs typeface="Corbel"/>
              </a:defRPr>
            </a:lvl1pPr>
            <a:lvl2pPr marL="804672" indent="-34747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Pct val="100000"/>
              <a:buFont typeface="Wingdings" charset="2"/>
              <a:buChar char="§"/>
              <a:defRPr sz="2400" b="0" i="0" kern="12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95000"/>
              <a:buFontTx/>
              <a:buNone/>
              <a:defRPr sz="2000" b="0" i="0" kern="1200" spc="-2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b="1" dirty="0"/>
              <a:t>Individuals</a:t>
            </a:r>
            <a:r>
              <a:rPr lang="en-US" sz="2200" dirty="0"/>
              <a:t> may become affiliated with IUPAC through the Affiliate Membership Program (AMP).  Chemical Societies and other organizations may coordinate this program and share in the income.</a:t>
            </a:r>
          </a:p>
          <a:p>
            <a:pPr>
              <a:lnSpc>
                <a:spcPct val="90000"/>
              </a:lnSpc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&gt; Support IUPAC Mission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&gt; Access a global network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&gt; Member on IUPAC Division / Committee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&gt; Project/Task Group leader 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&gt; Discount registration on IUPAC endorsed conferences and IUPAC books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8560B63-6448-73CF-D2FA-AA8BAA75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9" y="685800"/>
            <a:ext cx="10972800" cy="1676400"/>
          </a:xfrm>
        </p:spPr>
        <p:txBody>
          <a:bodyPr/>
          <a:lstStyle/>
          <a:p>
            <a:r>
              <a:rPr lang="en-US" sz="3600" dirty="0"/>
              <a:t>Affiliate Membership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AF74A-37B3-D339-9C58-DE82E842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Working Groups fueled by 1000s of volunteer experts</a:t>
            </a:r>
            <a:br>
              <a:rPr lang="en-US" dirty="0"/>
            </a:b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28AB04-F472-C933-764A-22442ABE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891"/>
            <a:ext cx="12192000" cy="394110"/>
          </a:xfrm>
          <a:prstGeom prst="rect">
            <a:avLst/>
          </a:prstGeom>
        </p:spPr>
      </p:pic>
      <p:sp>
        <p:nvSpPr>
          <p:cNvPr id="5" name="Google Shape;387;p79">
            <a:extLst>
              <a:ext uri="{FF2B5EF4-FFF2-40B4-BE49-F238E27FC236}">
                <a16:creationId xmlns:a16="http://schemas.microsoft.com/office/drawing/2014/main" id="{B252DE65-2E33-DDAE-1D86-54BA0E9751F8}"/>
              </a:ext>
            </a:extLst>
          </p:cNvPr>
          <p:cNvSpPr txBox="1"/>
          <p:nvPr/>
        </p:nvSpPr>
        <p:spPr>
          <a:xfrm>
            <a:off x="8285408" y="1908585"/>
            <a:ext cx="3676237" cy="4285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Divisions</a:t>
            </a:r>
            <a:endParaRPr dirty="0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and Biophysical</a:t>
            </a:r>
            <a:endParaRPr dirty="0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Inorganic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Organic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Polymer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Analytical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dirty="0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Health</a:t>
            </a:r>
            <a:endParaRPr lang="en-US" dirty="0">
              <a:sym typeface="Arial"/>
            </a:endParaRP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Nomenclature &amp; Terminology</a:t>
            </a:r>
          </a:p>
          <a:p>
            <a:pPr marR="0" lvl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dirty="0"/>
          </a:p>
        </p:txBody>
      </p:sp>
      <p:pic>
        <p:nvPicPr>
          <p:cNvPr id="7" name="Google Shape;389;p79">
            <a:extLst>
              <a:ext uri="{FF2B5EF4-FFF2-40B4-BE49-F238E27FC236}">
                <a16:creationId xmlns:a16="http://schemas.microsoft.com/office/drawing/2014/main" id="{5986F613-9638-C7EF-0A0C-712EDFB68D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93" t="17517" r="13719" b="32237"/>
          <a:stretch/>
        </p:blipFill>
        <p:spPr>
          <a:xfrm>
            <a:off x="4748905" y="2820120"/>
            <a:ext cx="3211711" cy="15342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Google Shape;390;p79">
            <a:extLst>
              <a:ext uri="{FF2B5EF4-FFF2-40B4-BE49-F238E27FC236}">
                <a16:creationId xmlns:a16="http://schemas.microsoft.com/office/drawing/2014/main" id="{0C3CD5CF-7109-2C3D-55C6-4382E0893B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938" y="1308995"/>
            <a:ext cx="2921072" cy="20885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Google Shape;391;p79">
            <a:extLst>
              <a:ext uri="{FF2B5EF4-FFF2-40B4-BE49-F238E27FC236}">
                <a16:creationId xmlns:a16="http://schemas.microsoft.com/office/drawing/2014/main" id="{CD2251ED-C1B2-2E79-DA77-A66FDB891A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9943" r="454"/>
          <a:stretch/>
        </p:blipFill>
        <p:spPr>
          <a:xfrm>
            <a:off x="4748906" y="4671964"/>
            <a:ext cx="3211711" cy="13740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" name="Google Shape;392;p79">
            <a:extLst>
              <a:ext uri="{FF2B5EF4-FFF2-40B4-BE49-F238E27FC236}">
                <a16:creationId xmlns:a16="http://schemas.microsoft.com/office/drawing/2014/main" id="{05CA9D50-FAEA-3551-EADB-B2D4E84DAB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4998" t="4937" r="13523" b="8807"/>
          <a:stretch/>
        </p:blipFill>
        <p:spPr>
          <a:xfrm>
            <a:off x="6456142" y="1308995"/>
            <a:ext cx="1474924" cy="13279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" name="Google Shape;393;p79">
            <a:extLst>
              <a:ext uri="{FF2B5EF4-FFF2-40B4-BE49-F238E27FC236}">
                <a16:creationId xmlns:a16="http://schemas.microsoft.com/office/drawing/2014/main" id="{5902FB6D-4BBE-1C91-7EBD-969599431C7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222" t="15556" r="47686" b="4172"/>
          <a:stretch/>
        </p:blipFill>
        <p:spPr>
          <a:xfrm>
            <a:off x="4373967" y="1308995"/>
            <a:ext cx="1714218" cy="13308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" name="Google Shape;387;p79">
            <a:extLst>
              <a:ext uri="{FF2B5EF4-FFF2-40B4-BE49-F238E27FC236}">
                <a16:creationId xmlns:a16="http://schemas.microsoft.com/office/drawing/2014/main" id="{6C625896-6D7E-92AA-A4EA-555317638BCA}"/>
              </a:ext>
            </a:extLst>
          </p:cNvPr>
          <p:cNvSpPr txBox="1"/>
          <p:nvPr/>
        </p:nvSpPr>
        <p:spPr>
          <a:xfrm>
            <a:off x="342900" y="3442773"/>
            <a:ext cx="482600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Committees</a:t>
            </a:r>
            <a:endParaRPr dirty="0"/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Cheminformatics &amp; Data Standards</a:t>
            </a:r>
            <a:endParaRPr lang="en-US"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Green Chemistry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Education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Industry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Research Applied for World Needs</a:t>
            </a:r>
          </a:p>
          <a:p>
            <a:pPr marL="342900" marR="0" lvl="0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Younger Chemists Network (IYCN)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0"/>
    </mc:Choice>
    <mc:Fallback xmlns="">
      <p:transition advTm="30000"/>
    </mc:Fallback>
  </mc:AlternateContent>
</p:sld>
</file>

<file path=ppt/theme/theme1.xml><?xml version="1.0" encoding="utf-8"?>
<a:theme xmlns:a="http://schemas.openxmlformats.org/drawingml/2006/main" name="IUPAC">
  <a:themeElements>
    <a:clrScheme name="Custom 13">
      <a:dk1>
        <a:srgbClr val="000000"/>
      </a:dk1>
      <a:lt1>
        <a:sysClr val="window" lastClr="FFFFFF"/>
      </a:lt1>
      <a:dk2>
        <a:srgbClr val="4C3280"/>
      </a:dk2>
      <a:lt2>
        <a:srgbClr val="BEBEBE"/>
      </a:lt2>
      <a:accent1>
        <a:srgbClr val="CE432A"/>
      </a:accent1>
      <a:accent2>
        <a:srgbClr val="E29E10"/>
      </a:accent2>
      <a:accent3>
        <a:srgbClr val="8D9411"/>
      </a:accent3>
      <a:accent4>
        <a:srgbClr val="247A80"/>
      </a:accent4>
      <a:accent5>
        <a:srgbClr val="513551"/>
      </a:accent5>
      <a:accent6>
        <a:srgbClr val="F79646"/>
      </a:accent6>
      <a:hlink>
        <a:srgbClr val="834B86"/>
      </a:hlink>
      <a:folHlink>
        <a:srgbClr val="A062A3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5CA3D00C3A8B4DBFF3725EA5C0992E" ma:contentTypeVersion="15" ma:contentTypeDescription="Create a new document." ma:contentTypeScope="" ma:versionID="76096a3cbe67e320c23b59529dcc3bc6">
  <xsd:schema xmlns:xsd="http://www.w3.org/2001/XMLSchema" xmlns:xs="http://www.w3.org/2001/XMLSchema" xmlns:p="http://schemas.microsoft.com/office/2006/metadata/properties" xmlns:ns2="1fddab15-99c0-4019-8e3c-754531690671" xmlns:ns3="fa68289f-e0fb-49d0-afb0-3987c6d5665b" targetNamespace="http://schemas.microsoft.com/office/2006/metadata/properties" ma:root="true" ma:fieldsID="a1befac5429b6ac5581f7a884fd10f72" ns2:_="" ns3:_="">
    <xsd:import namespace="1fddab15-99c0-4019-8e3c-754531690671"/>
    <xsd:import namespace="fa68289f-e0fb-49d0-afb0-3987c6d56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dab15-99c0-4019-8e3c-754531690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70542a7-1a6d-4614-b6c8-5501aaade6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8289f-e0fb-49d0-afb0-3987c6d566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f2e6456-9215-4525-a43f-f967a38c988f}" ma:internalName="TaxCatchAll" ma:showField="CatchAllData" ma:web="fa68289f-e0fb-49d0-afb0-3987c6d5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ddab15-99c0-4019-8e3c-754531690671">
      <Terms xmlns="http://schemas.microsoft.com/office/infopath/2007/PartnerControls"/>
    </lcf76f155ced4ddcb4097134ff3c332f>
    <TaxCatchAll xmlns="fa68289f-e0fb-49d0-afb0-3987c6d5665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4397C1-BAFE-423C-8EDC-62FAB889A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ddab15-99c0-4019-8e3c-754531690671"/>
    <ds:schemaRef ds:uri="fa68289f-e0fb-49d0-afb0-3987c6d566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78E55E-3348-4A0D-B37B-FCE2F553450B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1fddab15-99c0-4019-8e3c-754531690671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fa68289f-e0fb-49d0-afb0-3987c6d5665b"/>
  </ds:schemaRefs>
</ds:datastoreItem>
</file>

<file path=customXml/itemProps3.xml><?xml version="1.0" encoding="utf-8"?>
<ds:datastoreItem xmlns:ds="http://schemas.openxmlformats.org/officeDocument/2006/customXml" ds:itemID="{EFB002AE-101A-407F-B5C4-E941A044E8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IUPAC.potx</Template>
  <TotalTime>17579</TotalTime>
  <Words>1988</Words>
  <Application>Microsoft Macintosh PowerPoint</Application>
  <PresentationFormat>Widescreen</PresentationFormat>
  <Paragraphs>317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ＭＳ Ｐゴシック</vt:lpstr>
      <vt:lpstr>新細明體</vt:lpstr>
      <vt:lpstr>Apple Chancery</vt:lpstr>
      <vt:lpstr>Arial</vt:lpstr>
      <vt:lpstr>Calibri</vt:lpstr>
      <vt:lpstr>Comfortaa</vt:lpstr>
      <vt:lpstr>Corbel</vt:lpstr>
      <vt:lpstr>Roboto</vt:lpstr>
      <vt:lpstr>Wingdings</vt:lpstr>
      <vt:lpstr>IUPAC</vt:lpstr>
      <vt:lpstr>PowerPoint Presentation</vt:lpstr>
      <vt:lpstr>PowerPoint Presentation</vt:lpstr>
      <vt:lpstr>PowerPoint Presentation</vt:lpstr>
      <vt:lpstr>PowerPoint Presentation</vt:lpstr>
      <vt:lpstr>Governance by Member Nations (54)  </vt:lpstr>
      <vt:lpstr>IUPAC Membership </vt:lpstr>
      <vt:lpstr>PowerPoint Presentation</vt:lpstr>
      <vt:lpstr>Affiliate Membership </vt:lpstr>
      <vt:lpstr>Working Groups fueled by 1000s of volunteer experts   </vt:lpstr>
      <vt:lpstr>PowerPoint Presentation</vt:lpstr>
      <vt:lpstr>IUPAC Project System Supports the Core Activities of IUPAC</vt:lpstr>
      <vt:lpstr>Primary Activities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 Training Program</vt:lpstr>
      <vt:lpstr>Educational Tools</vt:lpstr>
      <vt:lpstr>PowerPoint Presentation</vt:lpstr>
      <vt:lpstr>Educators Program</vt:lpstr>
      <vt:lpstr>PowerPoint Presentation</vt:lpstr>
      <vt:lpstr>Young Ambassador for Chemistry</vt:lpstr>
      <vt:lpstr>PowerPoint Presentation</vt:lpstr>
      <vt:lpstr>Global Woman Breakfast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Awards Programs  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IUPAC Presentation</dc:title>
  <dc:subject/>
  <dc:creator>secretariat@iupac.org</dc:creator>
  <cp:keywords/>
  <dc:description/>
  <cp:lastModifiedBy>Fabienne Meyers</cp:lastModifiedBy>
  <cp:revision>602</cp:revision>
  <cp:lastPrinted>2019-05-03T17:25:07Z</cp:lastPrinted>
  <dcterms:created xsi:type="dcterms:W3CDTF">2015-04-30T18:44:54Z</dcterms:created>
  <dcterms:modified xsi:type="dcterms:W3CDTF">2024-07-17T09:21:40Z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861900.000000000</vt:lpwstr>
  </property>
  <property fmtid="{D5CDD505-2E9C-101B-9397-08002B2CF9AE}" pid="3" name="ContentTypeId">
    <vt:lpwstr>0x010100125CA3D00C3A8B4DBFF3725EA5C0992E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